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07" r:id="rId5"/>
    <p:sldId id="303" r:id="rId6"/>
    <p:sldId id="304" r:id="rId7"/>
    <p:sldId id="305" r:id="rId8"/>
    <p:sldId id="315" r:id="rId9"/>
    <p:sldId id="306" r:id="rId10"/>
    <p:sldId id="316" r:id="rId11"/>
    <p:sldId id="308" r:id="rId12"/>
    <p:sldId id="309" r:id="rId13"/>
    <p:sldId id="310" r:id="rId14"/>
    <p:sldId id="311" r:id="rId15"/>
    <p:sldId id="312" r:id="rId16"/>
    <p:sldId id="313" r:id="rId17"/>
    <p:sldId id="3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105ABB-193C-BB17-25D4-7AD41A27A4D6}" name="Ellina Kushnir" initials="EK" userId="S::ellina.kushnir@rotary.org::3b7d4fd4-509a-4494-9b05-dc85d64621eb" providerId="AD"/>
  <p188:author id="{3FA8DFDB-BC8B-5A3A-8E41-B8DB79A3A3D9}" name="Gianna Consalvo" initials="GC" userId="S::gianna.consalvo@rotary.org::afebfa5d-9003-4879-9b5e-bce14388b7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na Consalvo" initials="GC" lastIdx="1" clrIdx="0">
    <p:extLst>
      <p:ext uri="{19B8F6BF-5375-455C-9EA6-DF929625EA0E}">
        <p15:presenceInfo xmlns:p15="http://schemas.microsoft.com/office/powerpoint/2012/main" userId="S::gianna.consalvo@rotary.org::afebfa5d-9003-4879-9b5e-bce14388b7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1B4E7"/>
    <a:srgbClr val="872175"/>
    <a:srgbClr val="FF7600"/>
    <a:srgbClr val="F7A81B"/>
    <a:srgbClr val="17458F"/>
    <a:srgbClr val="D91B5C"/>
    <a:srgbClr val="005DAA"/>
    <a:srgbClr val="1A72C3"/>
    <a:srgbClr val="D9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F15A5-6D78-A76B-2C3D-4866A6AA255B}" v="14" dt="2022-02-03T19:19:27.775"/>
    <p1510:client id="{1357D3D7-3E7D-1984-ADE3-6D632F301AE7}" v="76" dt="2022-02-01T14:46:38.501"/>
    <p1510:client id="{4DF686D6-FD17-DA7C-D041-47613B6661D3}" v="4" dt="2022-01-31T15:20:27.229"/>
    <p1510:client id="{56C38BD6-4893-AEDC-862D-B92FC88B4586}" v="281" dt="2022-02-03T15:53:34.430"/>
    <p1510:client id="{A8ABC8B2-B05E-52B2-4834-311D38108A65}" v="6" dt="2022-02-01T17:12:13.086"/>
    <p1510:client id="{CBE7A180-6F33-AE5C-2DC6-47A7E01A7ADE}" v="2" dt="2022-02-01T15:52:09.020"/>
    <p1510:client id="{CF28D449-E429-668C-4B7D-FDD83E4AED80}" v="192" dt="2022-02-01T15:22:03.439"/>
    <p1510:client id="{D61DE20E-A510-6474-23C0-9BF397960528}" v="277" dt="2022-02-02T15:54:36.463"/>
    <p1510:client id="{F6319693-57D9-68F6-8368-6B3A9B43A351}" v="8" dt="2022-01-31T22:00:38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1" autoAdjust="0"/>
    <p:restoredTop sz="64342" autoAdjust="0"/>
  </p:normalViewPr>
  <p:slideViewPr>
    <p:cSldViewPr snapToGrid="0" showGuides="1">
      <p:cViewPr varScale="1">
        <p:scale>
          <a:sx n="47" d="100"/>
          <a:sy n="47" d="100"/>
        </p:scale>
        <p:origin x="82" y="29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41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1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交換參與者共同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合作，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決定交換的各個層面。參與者：</a:t>
            </a:r>
          </a:p>
          <a:p>
            <a:pPr marL="171450" indent="-171450">
              <a:buFont typeface="Times New Roman" panose="02020603050405020304" pitchFamily="18" charset="0"/>
              <a:buChar char="-"/>
            </a:pP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決定所有細節，包括交換地點及日期、旅行與住宿，以及行程安排</a:t>
            </a:r>
          </a:p>
          <a:p>
            <a:pPr marL="171450" indent="-171450">
              <a:buFont typeface="Times New Roman" panose="02020603050405020304" pitchFamily="18" charset="0"/>
              <a:buChar char="-"/>
            </a:pP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承擔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有關於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參與此計劃的所有財務責任。請向您的扶輪社或地區查詢是否有補助的資金。</a:t>
            </a:r>
          </a:p>
          <a:p>
            <a:pPr marL="171450" indent="-171450">
              <a:buFont typeface="Times New Roman" panose="02020603050405020304" pitchFamily="18" charset="0"/>
              <a:buChar char="-"/>
            </a:pP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取得旅遊保險</a:t>
            </a:r>
          </a:p>
          <a:p>
            <a:r>
              <a:rPr lang="en-US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1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交換結束後，鼓勵參與者提交報告給扶輪，內容包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交換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計劃的回饋、改善兩國關係的建議，以及從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世界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不同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地方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的扶輪工作所學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的經驗，以激勵其它扶輪地區規劃自己的交換活動。</a:t>
            </a:r>
          </a:p>
          <a:p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9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扶輪友誼交換是一個專屬扶輪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員及其友人的國際計劃，讓參與者輪流在彼此的住所及社接待對方。交換活動讓扶輪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員及非扶輪社員都能夠：</a:t>
            </a:r>
          </a:p>
          <a:p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 體驗不同的文化</a:t>
            </a:r>
          </a:p>
          <a:p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 擴展他們的國際瞭解</a:t>
            </a:r>
          </a:p>
          <a:p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 促進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親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善</a:t>
            </a:r>
          </a:p>
          <a:p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探索自己的職業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在不同的環境中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的運作方式</a:t>
            </a:r>
            <a:endParaRPr lang="zh-TW" altLang="zh-TW" sz="1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 建立長久的友誼</a:t>
            </a:r>
          </a:p>
          <a:p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 奠定和平及服務的基礎</a:t>
            </a:r>
          </a:p>
          <a:p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6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交換參與者共同</a:t>
            </a:r>
            <a:r>
              <a:rPr kumimoji="0" lang="zh-TW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合作，</a:t>
            </a:r>
            <a:r>
              <a:rPr kumimoji="0" lang="zh-TW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決定交換的各個層面。參與者：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zh-TW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決定所有細節，包括交換地點及日期、旅行與住宿，以及行程安排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zh-TW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承擔</a:t>
            </a:r>
            <a:r>
              <a:rPr kumimoji="0" lang="zh-TW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有關於</a:t>
            </a:r>
            <a:r>
              <a:rPr kumimoji="0" lang="zh-TW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參與此計劃的所有財務責任。請向您的扶輪社或地區查詢是否有補助的資金。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zh-TW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取得旅遊保險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kumimoji="0" lang="zh-TW" altLang="zh-TW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交換結束後，鼓勵參與者提交報告給扶輪，內容包</a:t>
            </a:r>
            <a:r>
              <a:rPr kumimoji="0" lang="zh-TW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</a:t>
            </a:r>
            <a:r>
              <a:rPr kumimoji="0" lang="zh-TW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kumimoji="0" lang="zh-TW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交換</a:t>
            </a:r>
            <a:r>
              <a:rPr kumimoji="0" lang="zh-TW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計劃的回饋、改善兩國關係的建議，以及從</a:t>
            </a:r>
            <a:r>
              <a:rPr kumimoji="0" lang="zh-TW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世界</a:t>
            </a:r>
            <a:r>
              <a:rPr kumimoji="0" lang="zh-TW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不同</a:t>
            </a:r>
            <a:r>
              <a:rPr kumimoji="0" lang="zh-TW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地方</a:t>
            </a:r>
            <a:r>
              <a:rPr kumimoji="0" lang="zh-TW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的扶輪工作所學</a:t>
            </a:r>
            <a:r>
              <a:rPr kumimoji="0" lang="zh-TW" alt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</a:t>
            </a:r>
            <a:r>
              <a:rPr kumimoji="0" lang="zh-TW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的經驗，以激勵其它扶輪地區規劃自己的交換活動。</a:t>
            </a:r>
          </a:p>
          <a:p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1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3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地區應根據以下一個（或多個）主題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作為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交換活動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的架構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</a:p>
          <a:p>
            <a:r>
              <a:rPr lang="zh-TW" altLang="zh-TW" sz="1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文化交換：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突顯一個區域的民族、飲食、語言、歷史等的體驗</a:t>
            </a:r>
          </a:p>
          <a:p>
            <a:r>
              <a:rPr lang="zh-TW" altLang="zh-TW" sz="1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服務交換：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提供親手參與及支持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服務專案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的機會</a:t>
            </a:r>
          </a:p>
          <a:p>
            <a:r>
              <a:rPr lang="zh-TW" altLang="zh-TW" sz="1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職業交換：</a:t>
            </a:r>
            <a:r>
              <a:rPr lang="zh-TW" altLang="en-US" sz="1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探索特定的職業或工作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在不同文化背景下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的運作方式</a:t>
            </a:r>
            <a:endParaRPr lang="en-US" altLang="zh-TW" sz="1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1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這些行程通常會促成兩個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夥伴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地區之間的長期關係，社也經常會締結姊妹社關係，或從參與交換的社找到全球獎助金的合作夥伴。</a:t>
            </a:r>
          </a:p>
          <a:p>
            <a:endParaRPr lang="zh-TW" altLang="zh-TW" sz="1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5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1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</a:t>
            </a:r>
            <a:r>
              <a:rPr lang="en-US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2017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月起，鼓勵各地區辦理團體文化交換，這是扶輪友誼交換的一個子類別。這類交換特別強調文化沉浸，並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且最好能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融入非扶輪社員的年輕專業人士或處於職業過渡階段者，藉此促進更廣泛的認識、跨文化理解、更深層次的連結，以及更廣闊的全球</a:t>
            </a:r>
            <a:r>
              <a:rPr lang="zh-TW" altLang="en-US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心態</a:t>
            </a:r>
            <a:r>
              <a:rPr lang="zh-TW" alt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2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2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F0E6-22D0-49A2-8945-52AEAD904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34558-27F1-4188-B277-0880D2CE05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F8D7EE-C41C-4CDB-AAA2-6FAC12F10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3DCB0E-7364-4B69-BA11-325DFB75F0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703CCB-4515-447B-9D4C-C361026CC1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4E8BC-C3BC-4E7C-B3C2-AB5029B8FB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07402 w 6096000"/>
              <a:gd name="connsiteY0" fmla="*/ 6448102 h 6858000"/>
              <a:gd name="connsiteX1" fmla="*/ 5517605 w 6096000"/>
              <a:gd name="connsiteY1" fmla="*/ 6448102 h 6858000"/>
              <a:gd name="connsiteX2" fmla="*/ 5521686 w 6096000"/>
              <a:gd name="connsiteY2" fmla="*/ 6456440 h 6858000"/>
              <a:gd name="connsiteX3" fmla="*/ 5527808 w 6096000"/>
              <a:gd name="connsiteY3" fmla="*/ 6558584 h 6858000"/>
              <a:gd name="connsiteX4" fmla="*/ 5525767 w 6096000"/>
              <a:gd name="connsiteY4" fmla="*/ 6569006 h 6858000"/>
              <a:gd name="connsiteX5" fmla="*/ 5519645 w 6096000"/>
              <a:gd name="connsiteY5" fmla="*/ 6569006 h 6858000"/>
              <a:gd name="connsiteX6" fmla="*/ 5413533 w 6096000"/>
              <a:gd name="connsiteY6" fmla="*/ 6506470 h 6858000"/>
              <a:gd name="connsiteX7" fmla="*/ 5409451 w 6096000"/>
              <a:gd name="connsiteY7" fmla="*/ 6500217 h 6858000"/>
              <a:gd name="connsiteX8" fmla="*/ 5409451 w 6096000"/>
              <a:gd name="connsiteY8" fmla="*/ 6498131 h 6858000"/>
              <a:gd name="connsiteX9" fmla="*/ 5415573 w 6096000"/>
              <a:gd name="connsiteY9" fmla="*/ 6493962 h 6858000"/>
              <a:gd name="connsiteX10" fmla="*/ 5507402 w 6096000"/>
              <a:gd name="connsiteY10" fmla="*/ 6448102 h 6858000"/>
              <a:gd name="connsiteX11" fmla="*/ 5590136 w 6096000"/>
              <a:gd name="connsiteY11" fmla="*/ 6446018 h 6858000"/>
              <a:gd name="connsiteX12" fmla="*/ 5600438 w 6096000"/>
              <a:gd name="connsiteY12" fmla="*/ 6446018 h 6858000"/>
              <a:gd name="connsiteX13" fmla="*/ 5691097 w 6096000"/>
              <a:gd name="connsiteY13" fmla="*/ 6491784 h 6858000"/>
              <a:gd name="connsiteX14" fmla="*/ 5699339 w 6096000"/>
              <a:gd name="connsiteY14" fmla="*/ 6498025 h 6858000"/>
              <a:gd name="connsiteX15" fmla="*/ 5695218 w 6096000"/>
              <a:gd name="connsiteY15" fmla="*/ 6504265 h 6858000"/>
              <a:gd name="connsiteX16" fmla="*/ 5588076 w 6096000"/>
              <a:gd name="connsiteY16" fmla="*/ 6566673 h 6858000"/>
              <a:gd name="connsiteX17" fmla="*/ 5579833 w 6096000"/>
              <a:gd name="connsiteY17" fmla="*/ 6566673 h 6858000"/>
              <a:gd name="connsiteX18" fmla="*/ 5577773 w 6096000"/>
              <a:gd name="connsiteY18" fmla="*/ 6558352 h 6858000"/>
              <a:gd name="connsiteX19" fmla="*/ 5586015 w 6096000"/>
              <a:gd name="connsiteY19" fmla="*/ 6454339 h 6858000"/>
              <a:gd name="connsiteX20" fmla="*/ 5590136 w 6096000"/>
              <a:gd name="connsiteY20" fmla="*/ 6446018 h 6858000"/>
              <a:gd name="connsiteX21" fmla="*/ 4772401 w 6096000"/>
              <a:gd name="connsiteY21" fmla="*/ 6406275 h 6858000"/>
              <a:gd name="connsiteX22" fmla="*/ 4772401 w 6096000"/>
              <a:gd name="connsiteY22" fmla="*/ 6449478 h 6858000"/>
              <a:gd name="connsiteX23" fmla="*/ 4724512 w 6096000"/>
              <a:gd name="connsiteY23" fmla="*/ 6457707 h 6858000"/>
              <a:gd name="connsiteX24" fmla="*/ 4705773 w 6096000"/>
              <a:gd name="connsiteY24" fmla="*/ 6433020 h 6858000"/>
              <a:gd name="connsiteX25" fmla="*/ 4730759 w 6096000"/>
              <a:gd name="connsiteY25" fmla="*/ 6408333 h 6858000"/>
              <a:gd name="connsiteX26" fmla="*/ 4422900 w 6096000"/>
              <a:gd name="connsiteY26" fmla="*/ 6336141 h 6858000"/>
              <a:gd name="connsiteX27" fmla="*/ 4463811 w 6096000"/>
              <a:gd name="connsiteY27" fmla="*/ 6396340 h 6858000"/>
              <a:gd name="connsiteX28" fmla="*/ 4422900 w 6096000"/>
              <a:gd name="connsiteY28" fmla="*/ 6456538 h 6858000"/>
              <a:gd name="connsiteX29" fmla="*/ 4381988 w 6096000"/>
              <a:gd name="connsiteY29" fmla="*/ 6396340 h 6858000"/>
              <a:gd name="connsiteX30" fmla="*/ 4422900 w 6096000"/>
              <a:gd name="connsiteY30" fmla="*/ 6336141 h 6858000"/>
              <a:gd name="connsiteX31" fmla="*/ 5577123 w 6096000"/>
              <a:gd name="connsiteY31" fmla="*/ 6327829 h 6858000"/>
              <a:gd name="connsiteX32" fmla="*/ 5586116 w 6096000"/>
              <a:gd name="connsiteY32" fmla="*/ 6328868 h 6858000"/>
              <a:gd name="connsiteX33" fmla="*/ 5612840 w 6096000"/>
              <a:gd name="connsiteY33" fmla="*/ 6380819 h 6858000"/>
              <a:gd name="connsiteX34" fmla="*/ 5553226 w 6096000"/>
              <a:gd name="connsiteY34" fmla="*/ 6439004 h 6858000"/>
              <a:gd name="connsiteX35" fmla="*/ 5493612 w 6096000"/>
              <a:gd name="connsiteY35" fmla="*/ 6380819 h 6858000"/>
              <a:gd name="connsiteX36" fmla="*/ 5520336 w 6096000"/>
              <a:gd name="connsiteY36" fmla="*/ 6330947 h 6858000"/>
              <a:gd name="connsiteX37" fmla="*/ 5536781 w 6096000"/>
              <a:gd name="connsiteY37" fmla="*/ 6333024 h 6858000"/>
              <a:gd name="connsiteX38" fmla="*/ 5534725 w 6096000"/>
              <a:gd name="connsiteY38" fmla="*/ 6349649 h 6858000"/>
              <a:gd name="connsiteX39" fmla="*/ 5518280 w 6096000"/>
              <a:gd name="connsiteY39" fmla="*/ 6380819 h 6858000"/>
              <a:gd name="connsiteX40" fmla="*/ 5553226 w 6096000"/>
              <a:gd name="connsiteY40" fmla="*/ 6416146 h 6858000"/>
              <a:gd name="connsiteX41" fmla="*/ 5588172 w 6096000"/>
              <a:gd name="connsiteY41" fmla="*/ 6380819 h 6858000"/>
              <a:gd name="connsiteX42" fmla="*/ 5571727 w 6096000"/>
              <a:gd name="connsiteY42" fmla="*/ 6349649 h 6858000"/>
              <a:gd name="connsiteX43" fmla="*/ 5569671 w 6096000"/>
              <a:gd name="connsiteY43" fmla="*/ 6333024 h 6858000"/>
              <a:gd name="connsiteX44" fmla="*/ 5577123 w 6096000"/>
              <a:gd name="connsiteY44" fmla="*/ 6327829 h 6858000"/>
              <a:gd name="connsiteX45" fmla="*/ 5726057 w 6096000"/>
              <a:gd name="connsiteY45" fmla="*/ 6312763 h 6858000"/>
              <a:gd name="connsiteX46" fmla="*/ 5730190 w 6096000"/>
              <a:gd name="connsiteY46" fmla="*/ 6318992 h 6858000"/>
              <a:gd name="connsiteX47" fmla="*/ 5730190 w 6096000"/>
              <a:gd name="connsiteY47" fmla="*/ 6443559 h 6858000"/>
              <a:gd name="connsiteX48" fmla="*/ 5726057 w 6096000"/>
              <a:gd name="connsiteY48" fmla="*/ 6449787 h 6858000"/>
              <a:gd name="connsiteX49" fmla="*/ 5717791 w 6096000"/>
              <a:gd name="connsiteY49" fmla="*/ 6447711 h 6858000"/>
              <a:gd name="connsiteX50" fmla="*/ 5633066 w 6096000"/>
              <a:gd name="connsiteY50" fmla="*/ 6389579 h 6858000"/>
              <a:gd name="connsiteX51" fmla="*/ 5626867 w 6096000"/>
              <a:gd name="connsiteY51" fmla="*/ 6381275 h 6858000"/>
              <a:gd name="connsiteX52" fmla="*/ 5633066 w 6096000"/>
              <a:gd name="connsiteY52" fmla="*/ 6372971 h 6858000"/>
              <a:gd name="connsiteX53" fmla="*/ 5717791 w 6096000"/>
              <a:gd name="connsiteY53" fmla="*/ 6314840 h 6858000"/>
              <a:gd name="connsiteX54" fmla="*/ 5726057 w 6096000"/>
              <a:gd name="connsiteY54" fmla="*/ 6312763 h 6858000"/>
              <a:gd name="connsiteX55" fmla="*/ 5380229 w 6096000"/>
              <a:gd name="connsiteY55" fmla="*/ 6312763 h 6858000"/>
              <a:gd name="connsiteX56" fmla="*/ 5388412 w 6096000"/>
              <a:gd name="connsiteY56" fmla="*/ 6316915 h 6858000"/>
              <a:gd name="connsiteX57" fmla="*/ 5472280 w 6096000"/>
              <a:gd name="connsiteY57" fmla="*/ 6372971 h 6858000"/>
              <a:gd name="connsiteX58" fmla="*/ 5478417 w 6096000"/>
              <a:gd name="connsiteY58" fmla="*/ 6381275 h 6858000"/>
              <a:gd name="connsiteX59" fmla="*/ 5472280 w 6096000"/>
              <a:gd name="connsiteY59" fmla="*/ 6389579 h 6858000"/>
              <a:gd name="connsiteX60" fmla="*/ 5388412 w 6096000"/>
              <a:gd name="connsiteY60" fmla="*/ 6447711 h 6858000"/>
              <a:gd name="connsiteX61" fmla="*/ 5380229 w 6096000"/>
              <a:gd name="connsiteY61" fmla="*/ 6449787 h 6858000"/>
              <a:gd name="connsiteX62" fmla="*/ 5376138 w 6096000"/>
              <a:gd name="connsiteY62" fmla="*/ 6443559 h 6858000"/>
              <a:gd name="connsiteX63" fmla="*/ 5376138 w 6096000"/>
              <a:gd name="connsiteY63" fmla="*/ 6318992 h 6858000"/>
              <a:gd name="connsiteX64" fmla="*/ 5380229 w 6096000"/>
              <a:gd name="connsiteY64" fmla="*/ 6312763 h 6858000"/>
              <a:gd name="connsiteX65" fmla="*/ 4992184 w 6096000"/>
              <a:gd name="connsiteY65" fmla="*/ 6302243 h 6858000"/>
              <a:gd name="connsiteX66" fmla="*/ 4986024 w 6096000"/>
              <a:gd name="connsiteY66" fmla="*/ 6304321 h 6858000"/>
              <a:gd name="connsiteX67" fmla="*/ 4983972 w 6096000"/>
              <a:gd name="connsiteY67" fmla="*/ 6310551 h 6858000"/>
              <a:gd name="connsiteX68" fmla="*/ 5025033 w 6096000"/>
              <a:gd name="connsiteY68" fmla="*/ 6468402 h 6858000"/>
              <a:gd name="connsiteX69" fmla="*/ 5049670 w 6096000"/>
              <a:gd name="connsiteY69" fmla="*/ 6489171 h 6858000"/>
              <a:gd name="connsiteX70" fmla="*/ 5057882 w 6096000"/>
              <a:gd name="connsiteY70" fmla="*/ 6489171 h 6858000"/>
              <a:gd name="connsiteX71" fmla="*/ 5053776 w 6096000"/>
              <a:gd name="connsiteY71" fmla="*/ 6497479 h 6858000"/>
              <a:gd name="connsiteX72" fmla="*/ 5053776 w 6096000"/>
              <a:gd name="connsiteY72" fmla="*/ 6499556 h 6858000"/>
              <a:gd name="connsiteX73" fmla="*/ 5029139 w 6096000"/>
              <a:gd name="connsiteY73" fmla="*/ 6518249 h 6858000"/>
              <a:gd name="connsiteX74" fmla="*/ 4994237 w 6096000"/>
              <a:gd name="connsiteY74" fmla="*/ 6516172 h 6858000"/>
              <a:gd name="connsiteX75" fmla="*/ 4988078 w 6096000"/>
              <a:gd name="connsiteY75" fmla="*/ 6518249 h 6858000"/>
              <a:gd name="connsiteX76" fmla="*/ 4986024 w 6096000"/>
              <a:gd name="connsiteY76" fmla="*/ 6522403 h 6858000"/>
              <a:gd name="connsiteX77" fmla="*/ 4986024 w 6096000"/>
              <a:gd name="connsiteY77" fmla="*/ 6541096 h 6858000"/>
              <a:gd name="connsiteX78" fmla="*/ 4992184 w 6096000"/>
              <a:gd name="connsiteY78" fmla="*/ 6547327 h 6858000"/>
              <a:gd name="connsiteX79" fmla="*/ 5039404 w 6096000"/>
              <a:gd name="connsiteY79" fmla="*/ 6553557 h 6858000"/>
              <a:gd name="connsiteX80" fmla="*/ 5041458 w 6096000"/>
              <a:gd name="connsiteY80" fmla="*/ 6553557 h 6858000"/>
              <a:gd name="connsiteX81" fmla="*/ 5094838 w 6096000"/>
              <a:gd name="connsiteY81" fmla="*/ 6501633 h 6858000"/>
              <a:gd name="connsiteX82" fmla="*/ 5127687 w 6096000"/>
              <a:gd name="connsiteY82" fmla="*/ 6372861 h 6858000"/>
              <a:gd name="connsiteX83" fmla="*/ 5140005 w 6096000"/>
              <a:gd name="connsiteY83" fmla="*/ 6331321 h 6858000"/>
              <a:gd name="connsiteX84" fmla="*/ 5144111 w 6096000"/>
              <a:gd name="connsiteY84" fmla="*/ 6310551 h 6858000"/>
              <a:gd name="connsiteX85" fmla="*/ 5142058 w 6096000"/>
              <a:gd name="connsiteY85" fmla="*/ 6304321 h 6858000"/>
              <a:gd name="connsiteX86" fmla="*/ 5137952 w 6096000"/>
              <a:gd name="connsiteY86" fmla="*/ 6302243 h 6858000"/>
              <a:gd name="connsiteX87" fmla="*/ 5109209 w 6096000"/>
              <a:gd name="connsiteY87" fmla="*/ 6302243 h 6858000"/>
              <a:gd name="connsiteX88" fmla="*/ 5103050 w 6096000"/>
              <a:gd name="connsiteY88" fmla="*/ 6306398 h 6858000"/>
              <a:gd name="connsiteX89" fmla="*/ 5066094 w 6096000"/>
              <a:gd name="connsiteY89" fmla="*/ 6447632 h 6858000"/>
              <a:gd name="connsiteX90" fmla="*/ 5064041 w 6096000"/>
              <a:gd name="connsiteY90" fmla="*/ 6447632 h 6858000"/>
              <a:gd name="connsiteX91" fmla="*/ 5025033 w 6096000"/>
              <a:gd name="connsiteY91" fmla="*/ 6306398 h 6858000"/>
              <a:gd name="connsiteX92" fmla="*/ 5018874 w 6096000"/>
              <a:gd name="connsiteY92" fmla="*/ 6302243 h 6858000"/>
              <a:gd name="connsiteX93" fmla="*/ 4992184 w 6096000"/>
              <a:gd name="connsiteY93" fmla="*/ 6302243 h 6858000"/>
              <a:gd name="connsiteX94" fmla="*/ 4952412 w 6096000"/>
              <a:gd name="connsiteY94" fmla="*/ 6299906 h 6858000"/>
              <a:gd name="connsiteX95" fmla="*/ 4903317 w 6096000"/>
              <a:gd name="connsiteY95" fmla="*/ 6320715 h 6858000"/>
              <a:gd name="connsiteX96" fmla="*/ 4903317 w 6096000"/>
              <a:gd name="connsiteY96" fmla="*/ 6308230 h 6858000"/>
              <a:gd name="connsiteX97" fmla="*/ 4897181 w 6096000"/>
              <a:gd name="connsiteY97" fmla="*/ 6301987 h 6858000"/>
              <a:gd name="connsiteX98" fmla="*/ 4868542 w 6096000"/>
              <a:gd name="connsiteY98" fmla="*/ 6301987 h 6858000"/>
              <a:gd name="connsiteX99" fmla="*/ 4862406 w 6096000"/>
              <a:gd name="connsiteY99" fmla="*/ 6308230 h 6858000"/>
              <a:gd name="connsiteX100" fmla="*/ 4862406 w 6096000"/>
              <a:gd name="connsiteY100" fmla="*/ 6483025 h 6858000"/>
              <a:gd name="connsiteX101" fmla="*/ 4868542 w 6096000"/>
              <a:gd name="connsiteY101" fmla="*/ 6489268 h 6858000"/>
              <a:gd name="connsiteX102" fmla="*/ 4897181 w 6096000"/>
              <a:gd name="connsiteY102" fmla="*/ 6489268 h 6858000"/>
              <a:gd name="connsiteX103" fmla="*/ 4903317 w 6096000"/>
              <a:gd name="connsiteY103" fmla="*/ 6483025 h 6858000"/>
              <a:gd name="connsiteX104" fmla="*/ 4903317 w 6096000"/>
              <a:gd name="connsiteY104" fmla="*/ 6362333 h 6858000"/>
              <a:gd name="connsiteX105" fmla="*/ 4954457 w 6096000"/>
              <a:gd name="connsiteY105" fmla="*/ 6339443 h 6858000"/>
              <a:gd name="connsiteX106" fmla="*/ 4960594 w 6096000"/>
              <a:gd name="connsiteY106" fmla="*/ 6333200 h 6858000"/>
              <a:gd name="connsiteX107" fmla="*/ 4960594 w 6096000"/>
              <a:gd name="connsiteY107" fmla="*/ 6306149 h 6858000"/>
              <a:gd name="connsiteX108" fmla="*/ 4958548 w 6096000"/>
              <a:gd name="connsiteY108" fmla="*/ 6301987 h 6858000"/>
              <a:gd name="connsiteX109" fmla="*/ 4952412 w 6096000"/>
              <a:gd name="connsiteY109" fmla="*/ 6299906 h 6858000"/>
              <a:gd name="connsiteX110" fmla="*/ 4751504 w 6096000"/>
              <a:gd name="connsiteY110" fmla="*/ 6296399 h 6858000"/>
              <a:gd name="connsiteX111" fmla="*/ 4681148 w 6096000"/>
              <a:gd name="connsiteY111" fmla="*/ 6304717 h 6858000"/>
              <a:gd name="connsiteX112" fmla="*/ 4674940 w 6096000"/>
              <a:gd name="connsiteY112" fmla="*/ 6310955 h 6858000"/>
              <a:gd name="connsiteX113" fmla="*/ 4677009 w 6096000"/>
              <a:gd name="connsiteY113" fmla="*/ 6335908 h 6858000"/>
              <a:gd name="connsiteX114" fmla="*/ 4679079 w 6096000"/>
              <a:gd name="connsiteY114" fmla="*/ 6340067 h 6858000"/>
              <a:gd name="connsiteX115" fmla="*/ 4683217 w 6096000"/>
              <a:gd name="connsiteY115" fmla="*/ 6342146 h 6858000"/>
              <a:gd name="connsiteX116" fmla="*/ 4749434 w 6096000"/>
              <a:gd name="connsiteY116" fmla="*/ 6337987 h 6858000"/>
              <a:gd name="connsiteX117" fmla="*/ 4772196 w 6096000"/>
              <a:gd name="connsiteY117" fmla="*/ 6360861 h 6858000"/>
              <a:gd name="connsiteX118" fmla="*/ 4772196 w 6096000"/>
              <a:gd name="connsiteY118" fmla="*/ 6373337 h 6858000"/>
              <a:gd name="connsiteX119" fmla="*/ 4726672 w 6096000"/>
              <a:gd name="connsiteY119" fmla="*/ 6377496 h 6858000"/>
              <a:gd name="connsiteX120" fmla="*/ 4662524 w 6096000"/>
              <a:gd name="connsiteY120" fmla="*/ 6433640 h 6858000"/>
              <a:gd name="connsiteX121" fmla="*/ 4718395 w 6096000"/>
              <a:gd name="connsiteY121" fmla="*/ 6493943 h 6858000"/>
              <a:gd name="connsiteX122" fmla="*/ 4778404 w 6096000"/>
              <a:gd name="connsiteY122" fmla="*/ 6481467 h 6858000"/>
              <a:gd name="connsiteX123" fmla="*/ 4807374 w 6096000"/>
              <a:gd name="connsiteY123" fmla="*/ 6493943 h 6858000"/>
              <a:gd name="connsiteX124" fmla="*/ 4813582 w 6096000"/>
              <a:gd name="connsiteY124" fmla="*/ 6491864 h 6858000"/>
              <a:gd name="connsiteX125" fmla="*/ 4815651 w 6096000"/>
              <a:gd name="connsiteY125" fmla="*/ 6485626 h 6858000"/>
              <a:gd name="connsiteX126" fmla="*/ 4815651 w 6096000"/>
              <a:gd name="connsiteY126" fmla="*/ 6360861 h 6858000"/>
              <a:gd name="connsiteX127" fmla="*/ 4751504 w 6096000"/>
              <a:gd name="connsiteY127" fmla="*/ 6296399 h 6858000"/>
              <a:gd name="connsiteX128" fmla="*/ 4422899 w 6096000"/>
              <a:gd name="connsiteY128" fmla="*/ 6296399 h 6858000"/>
              <a:gd name="connsiteX129" fmla="*/ 4338738 w 6096000"/>
              <a:gd name="connsiteY129" fmla="*/ 6395171 h 6858000"/>
              <a:gd name="connsiteX130" fmla="*/ 4422899 w 6096000"/>
              <a:gd name="connsiteY130" fmla="*/ 6493943 h 6858000"/>
              <a:gd name="connsiteX131" fmla="*/ 4507060 w 6096000"/>
              <a:gd name="connsiteY131" fmla="*/ 6395171 h 6858000"/>
              <a:gd name="connsiteX132" fmla="*/ 4422899 w 6096000"/>
              <a:gd name="connsiteY132" fmla="*/ 6296399 h 6858000"/>
              <a:gd name="connsiteX133" fmla="*/ 4206945 w 6096000"/>
              <a:gd name="connsiteY133" fmla="*/ 6270683 h 6858000"/>
              <a:gd name="connsiteX134" fmla="*/ 4223310 w 6096000"/>
              <a:gd name="connsiteY134" fmla="*/ 6270683 h 6858000"/>
              <a:gd name="connsiteX135" fmla="*/ 4266267 w 6096000"/>
              <a:gd name="connsiteY135" fmla="*/ 6310425 h 6858000"/>
              <a:gd name="connsiteX136" fmla="*/ 4221264 w 6096000"/>
              <a:gd name="connsiteY136" fmla="*/ 6348076 h 6858000"/>
              <a:gd name="connsiteX137" fmla="*/ 4176261 w 6096000"/>
              <a:gd name="connsiteY137" fmla="*/ 6348076 h 6858000"/>
              <a:gd name="connsiteX138" fmla="*/ 4176261 w 6096000"/>
              <a:gd name="connsiteY138" fmla="*/ 6272775 h 6858000"/>
              <a:gd name="connsiteX139" fmla="*/ 4206945 w 6096000"/>
              <a:gd name="connsiteY139" fmla="*/ 6270683 h 6858000"/>
              <a:gd name="connsiteX140" fmla="*/ 4583182 w 6096000"/>
              <a:gd name="connsiteY140" fmla="*/ 6258994 h 6858000"/>
              <a:gd name="connsiteX141" fmla="*/ 4554472 w 6096000"/>
              <a:gd name="connsiteY141" fmla="*/ 6265238 h 6858000"/>
              <a:gd name="connsiteX142" fmla="*/ 4548320 w 6096000"/>
              <a:gd name="connsiteY142" fmla="*/ 6271482 h 6858000"/>
              <a:gd name="connsiteX143" fmla="*/ 4548320 w 6096000"/>
              <a:gd name="connsiteY143" fmla="*/ 6302704 h 6858000"/>
              <a:gd name="connsiteX144" fmla="*/ 4531914 w 6096000"/>
              <a:gd name="connsiteY144" fmla="*/ 6302704 h 6858000"/>
              <a:gd name="connsiteX145" fmla="*/ 4525762 w 6096000"/>
              <a:gd name="connsiteY145" fmla="*/ 6308949 h 6858000"/>
              <a:gd name="connsiteX146" fmla="*/ 4525762 w 6096000"/>
              <a:gd name="connsiteY146" fmla="*/ 6333927 h 6858000"/>
              <a:gd name="connsiteX147" fmla="*/ 4531914 w 6096000"/>
              <a:gd name="connsiteY147" fmla="*/ 6340171 h 6858000"/>
              <a:gd name="connsiteX148" fmla="*/ 4548320 w 6096000"/>
              <a:gd name="connsiteY148" fmla="*/ 6340171 h 6858000"/>
              <a:gd name="connsiteX149" fmla="*/ 4548320 w 6096000"/>
              <a:gd name="connsiteY149" fmla="*/ 6423430 h 6858000"/>
              <a:gd name="connsiteX150" fmla="*/ 4603689 w 6096000"/>
              <a:gd name="connsiteY150" fmla="*/ 6496281 h 6858000"/>
              <a:gd name="connsiteX151" fmla="*/ 4636500 w 6096000"/>
              <a:gd name="connsiteY151" fmla="*/ 6492118 h 6858000"/>
              <a:gd name="connsiteX152" fmla="*/ 4642652 w 6096000"/>
              <a:gd name="connsiteY152" fmla="*/ 6483792 h 6858000"/>
              <a:gd name="connsiteX153" fmla="*/ 4640602 w 6096000"/>
              <a:gd name="connsiteY153" fmla="*/ 6460896 h 6858000"/>
              <a:gd name="connsiteX154" fmla="*/ 4634449 w 6096000"/>
              <a:gd name="connsiteY154" fmla="*/ 6452570 h 6858000"/>
              <a:gd name="connsiteX155" fmla="*/ 4609841 w 6096000"/>
              <a:gd name="connsiteY155" fmla="*/ 6454652 h 6858000"/>
              <a:gd name="connsiteX156" fmla="*/ 4591385 w 6096000"/>
              <a:gd name="connsiteY156" fmla="*/ 6417185 h 6858000"/>
              <a:gd name="connsiteX157" fmla="*/ 4591385 w 6096000"/>
              <a:gd name="connsiteY157" fmla="*/ 6340171 h 6858000"/>
              <a:gd name="connsiteX158" fmla="*/ 4634449 w 6096000"/>
              <a:gd name="connsiteY158" fmla="*/ 6340171 h 6858000"/>
              <a:gd name="connsiteX159" fmla="*/ 4640602 w 6096000"/>
              <a:gd name="connsiteY159" fmla="*/ 6333927 h 6858000"/>
              <a:gd name="connsiteX160" fmla="*/ 4640602 w 6096000"/>
              <a:gd name="connsiteY160" fmla="*/ 6308949 h 6858000"/>
              <a:gd name="connsiteX161" fmla="*/ 4634449 w 6096000"/>
              <a:gd name="connsiteY161" fmla="*/ 6302704 h 6858000"/>
              <a:gd name="connsiteX162" fmla="*/ 4591385 w 6096000"/>
              <a:gd name="connsiteY162" fmla="*/ 6302704 h 6858000"/>
              <a:gd name="connsiteX163" fmla="*/ 4591385 w 6096000"/>
              <a:gd name="connsiteY163" fmla="*/ 6265238 h 6858000"/>
              <a:gd name="connsiteX164" fmla="*/ 4589334 w 6096000"/>
              <a:gd name="connsiteY164" fmla="*/ 6258994 h 6858000"/>
              <a:gd name="connsiteX165" fmla="*/ 4583182 w 6096000"/>
              <a:gd name="connsiteY165" fmla="*/ 6258994 h 6858000"/>
              <a:gd name="connsiteX166" fmla="*/ 4217278 w 6096000"/>
              <a:gd name="connsiteY166" fmla="*/ 6229772 h 6858000"/>
              <a:gd name="connsiteX167" fmla="*/ 4136861 w 6096000"/>
              <a:gd name="connsiteY167" fmla="*/ 6233924 h 6858000"/>
              <a:gd name="connsiteX168" fmla="*/ 4130674 w 6096000"/>
              <a:gd name="connsiteY168" fmla="*/ 6242228 h 6858000"/>
              <a:gd name="connsiteX169" fmla="*/ 4130674 w 6096000"/>
              <a:gd name="connsiteY169" fmla="*/ 6483040 h 6858000"/>
              <a:gd name="connsiteX170" fmla="*/ 4138922 w 6096000"/>
              <a:gd name="connsiteY170" fmla="*/ 6489268 h 6858000"/>
              <a:gd name="connsiteX171" fmla="*/ 4167790 w 6096000"/>
              <a:gd name="connsiteY171" fmla="*/ 6489268 h 6858000"/>
              <a:gd name="connsiteX172" fmla="*/ 4176038 w 6096000"/>
              <a:gd name="connsiteY172" fmla="*/ 6483040 h 6858000"/>
              <a:gd name="connsiteX173" fmla="*/ 4176038 w 6096000"/>
              <a:gd name="connsiteY173" fmla="*/ 6387546 h 6858000"/>
              <a:gd name="connsiteX174" fmla="*/ 4225526 w 6096000"/>
              <a:gd name="connsiteY174" fmla="*/ 6389621 h 6858000"/>
              <a:gd name="connsiteX175" fmla="*/ 4266766 w 6096000"/>
              <a:gd name="connsiteY175" fmla="*/ 6485115 h 6858000"/>
              <a:gd name="connsiteX176" fmla="*/ 4272952 w 6096000"/>
              <a:gd name="connsiteY176" fmla="*/ 6489268 h 6858000"/>
              <a:gd name="connsiteX177" fmla="*/ 4305944 w 6096000"/>
              <a:gd name="connsiteY177" fmla="*/ 6489268 h 6858000"/>
              <a:gd name="connsiteX178" fmla="*/ 4312130 w 6096000"/>
              <a:gd name="connsiteY178" fmla="*/ 6487192 h 6858000"/>
              <a:gd name="connsiteX179" fmla="*/ 4314192 w 6096000"/>
              <a:gd name="connsiteY179" fmla="*/ 6480964 h 6858000"/>
              <a:gd name="connsiteX180" fmla="*/ 4266766 w 6096000"/>
              <a:gd name="connsiteY180" fmla="*/ 6377166 h 6858000"/>
              <a:gd name="connsiteX181" fmla="*/ 4312130 w 6096000"/>
              <a:gd name="connsiteY181" fmla="*/ 6308658 h 6858000"/>
              <a:gd name="connsiteX182" fmla="*/ 4223464 w 6096000"/>
              <a:gd name="connsiteY182" fmla="*/ 6229772 h 6858000"/>
              <a:gd name="connsiteX183" fmla="*/ 4217278 w 6096000"/>
              <a:gd name="connsiteY183" fmla="*/ 6229772 h 6858000"/>
              <a:gd name="connsiteX184" fmla="*/ 5579833 w 6096000"/>
              <a:gd name="connsiteY184" fmla="*/ 6196766 h 6858000"/>
              <a:gd name="connsiteX185" fmla="*/ 5588076 w 6096000"/>
              <a:gd name="connsiteY185" fmla="*/ 6196766 h 6858000"/>
              <a:gd name="connsiteX186" fmla="*/ 5695218 w 6096000"/>
              <a:gd name="connsiteY186" fmla="*/ 6258579 h 6858000"/>
              <a:gd name="connsiteX187" fmla="*/ 5699339 w 6096000"/>
              <a:gd name="connsiteY187" fmla="*/ 6264760 h 6858000"/>
              <a:gd name="connsiteX188" fmla="*/ 5691097 w 6096000"/>
              <a:gd name="connsiteY188" fmla="*/ 6270941 h 6858000"/>
              <a:gd name="connsiteX189" fmla="*/ 5600438 w 6096000"/>
              <a:gd name="connsiteY189" fmla="*/ 6314210 h 6858000"/>
              <a:gd name="connsiteX190" fmla="*/ 5590136 w 6096000"/>
              <a:gd name="connsiteY190" fmla="*/ 6316270 h 6858000"/>
              <a:gd name="connsiteX191" fmla="*/ 5586015 w 6096000"/>
              <a:gd name="connsiteY191" fmla="*/ 6305968 h 6858000"/>
              <a:gd name="connsiteX192" fmla="*/ 5577773 w 6096000"/>
              <a:gd name="connsiteY192" fmla="*/ 6205007 h 6858000"/>
              <a:gd name="connsiteX193" fmla="*/ 5579833 w 6096000"/>
              <a:gd name="connsiteY193" fmla="*/ 6196766 h 6858000"/>
              <a:gd name="connsiteX194" fmla="*/ 5522498 w 6096000"/>
              <a:gd name="connsiteY194" fmla="*/ 6195995 h 6858000"/>
              <a:gd name="connsiteX195" fmla="*/ 5526619 w 6096000"/>
              <a:gd name="connsiteY195" fmla="*/ 6196770 h 6858000"/>
              <a:gd name="connsiteX196" fmla="*/ 5528679 w 6096000"/>
              <a:gd name="connsiteY196" fmla="*/ 6207095 h 6858000"/>
              <a:gd name="connsiteX197" fmla="*/ 5520438 w 6096000"/>
              <a:gd name="connsiteY197" fmla="*/ 6308283 h 6858000"/>
              <a:gd name="connsiteX198" fmla="*/ 5516316 w 6096000"/>
              <a:gd name="connsiteY198" fmla="*/ 6316543 h 6858000"/>
              <a:gd name="connsiteX199" fmla="*/ 5506015 w 6096000"/>
              <a:gd name="connsiteY199" fmla="*/ 6316543 h 6858000"/>
              <a:gd name="connsiteX200" fmla="*/ 5415355 w 6096000"/>
              <a:gd name="connsiteY200" fmla="*/ 6271112 h 6858000"/>
              <a:gd name="connsiteX201" fmla="*/ 5407114 w 6096000"/>
              <a:gd name="connsiteY201" fmla="*/ 6264917 h 6858000"/>
              <a:gd name="connsiteX202" fmla="*/ 5411235 w 6096000"/>
              <a:gd name="connsiteY202" fmla="*/ 6258721 h 6858000"/>
              <a:gd name="connsiteX203" fmla="*/ 5518377 w 6096000"/>
              <a:gd name="connsiteY203" fmla="*/ 6196770 h 6858000"/>
              <a:gd name="connsiteX204" fmla="*/ 5522498 w 6096000"/>
              <a:gd name="connsiteY204" fmla="*/ 6195995 h 6858000"/>
              <a:gd name="connsiteX205" fmla="*/ 5553811 w 6096000"/>
              <a:gd name="connsiteY205" fmla="*/ 6160806 h 6858000"/>
              <a:gd name="connsiteX206" fmla="*/ 5336980 w 6096000"/>
              <a:gd name="connsiteY206" fmla="*/ 6379976 h 6858000"/>
              <a:gd name="connsiteX207" fmla="*/ 5553811 w 6096000"/>
              <a:gd name="connsiteY207" fmla="*/ 6599145 h 6858000"/>
              <a:gd name="connsiteX208" fmla="*/ 5770643 w 6096000"/>
              <a:gd name="connsiteY208" fmla="*/ 6379976 h 6858000"/>
              <a:gd name="connsiteX209" fmla="*/ 5553811 w 6096000"/>
              <a:gd name="connsiteY209" fmla="*/ 6160806 h 6858000"/>
              <a:gd name="connsiteX210" fmla="*/ 5553226 w 6096000"/>
              <a:gd name="connsiteY210" fmla="*/ 6129247 h 6858000"/>
              <a:gd name="connsiteX211" fmla="*/ 5799865 w 6096000"/>
              <a:gd name="connsiteY211" fmla="*/ 6378808 h 6858000"/>
              <a:gd name="connsiteX212" fmla="*/ 5553226 w 6096000"/>
              <a:gd name="connsiteY212" fmla="*/ 6628369 h 6858000"/>
              <a:gd name="connsiteX213" fmla="*/ 5306588 w 6096000"/>
              <a:gd name="connsiteY213" fmla="*/ 6378808 h 6858000"/>
              <a:gd name="connsiteX214" fmla="*/ 5553226 w 6096000"/>
              <a:gd name="connsiteY214" fmla="*/ 6129247 h 6858000"/>
              <a:gd name="connsiteX215" fmla="*/ 5540303 w 6096000"/>
              <a:gd name="connsiteY215" fmla="*/ 6050671 h 6858000"/>
              <a:gd name="connsiteX216" fmla="*/ 5527964 w 6096000"/>
              <a:gd name="connsiteY216" fmla="*/ 6100554 h 6858000"/>
              <a:gd name="connsiteX217" fmla="*/ 5505342 w 6096000"/>
              <a:gd name="connsiteY217" fmla="*/ 6104711 h 6858000"/>
              <a:gd name="connsiteX218" fmla="*/ 5478607 w 6096000"/>
              <a:gd name="connsiteY218" fmla="*/ 6058985 h 6858000"/>
              <a:gd name="connsiteX219" fmla="*/ 5478607 w 6096000"/>
              <a:gd name="connsiteY219" fmla="*/ 6056906 h 6858000"/>
              <a:gd name="connsiteX220" fmla="*/ 5476550 w 6096000"/>
              <a:gd name="connsiteY220" fmla="*/ 6058985 h 6858000"/>
              <a:gd name="connsiteX221" fmla="*/ 5455985 w 6096000"/>
              <a:gd name="connsiteY221" fmla="*/ 6063142 h 6858000"/>
              <a:gd name="connsiteX222" fmla="*/ 5455985 w 6096000"/>
              <a:gd name="connsiteY222" fmla="*/ 6065220 h 6858000"/>
              <a:gd name="connsiteX223" fmla="*/ 5451872 w 6096000"/>
              <a:gd name="connsiteY223" fmla="*/ 6090162 h 6858000"/>
              <a:gd name="connsiteX224" fmla="*/ 5455985 w 6096000"/>
              <a:gd name="connsiteY224" fmla="*/ 6117182 h 6858000"/>
              <a:gd name="connsiteX225" fmla="*/ 5435420 w 6096000"/>
              <a:gd name="connsiteY225" fmla="*/ 6125495 h 6858000"/>
              <a:gd name="connsiteX226" fmla="*/ 5398402 w 6096000"/>
              <a:gd name="connsiteY226" fmla="*/ 6090162 h 6858000"/>
              <a:gd name="connsiteX227" fmla="*/ 5398402 w 6096000"/>
              <a:gd name="connsiteY227" fmla="*/ 6088083 h 6858000"/>
              <a:gd name="connsiteX228" fmla="*/ 5396346 w 6096000"/>
              <a:gd name="connsiteY228" fmla="*/ 6088083 h 6858000"/>
              <a:gd name="connsiteX229" fmla="*/ 5377837 w 6096000"/>
              <a:gd name="connsiteY229" fmla="*/ 6100554 h 6858000"/>
              <a:gd name="connsiteX230" fmla="*/ 5377837 w 6096000"/>
              <a:gd name="connsiteY230" fmla="*/ 6102632 h 6858000"/>
              <a:gd name="connsiteX231" fmla="*/ 5390176 w 6096000"/>
              <a:gd name="connsiteY231" fmla="*/ 6152515 h 6858000"/>
              <a:gd name="connsiteX232" fmla="*/ 5373724 w 6096000"/>
              <a:gd name="connsiteY232" fmla="*/ 6164986 h 6858000"/>
              <a:gd name="connsiteX233" fmla="*/ 5330536 w 6096000"/>
              <a:gd name="connsiteY233" fmla="*/ 6137966 h 6858000"/>
              <a:gd name="connsiteX234" fmla="*/ 5328480 w 6096000"/>
              <a:gd name="connsiteY234" fmla="*/ 6137966 h 6858000"/>
              <a:gd name="connsiteX235" fmla="*/ 5328480 w 6096000"/>
              <a:gd name="connsiteY235" fmla="*/ 6140044 h 6858000"/>
              <a:gd name="connsiteX236" fmla="*/ 5312027 w 6096000"/>
              <a:gd name="connsiteY236" fmla="*/ 6154594 h 6858000"/>
              <a:gd name="connsiteX237" fmla="*/ 5312027 w 6096000"/>
              <a:gd name="connsiteY237" fmla="*/ 6156672 h 6858000"/>
              <a:gd name="connsiteX238" fmla="*/ 5338763 w 6096000"/>
              <a:gd name="connsiteY238" fmla="*/ 6202398 h 6858000"/>
              <a:gd name="connsiteX239" fmla="*/ 5324366 w 6096000"/>
              <a:gd name="connsiteY239" fmla="*/ 6219026 h 6858000"/>
              <a:gd name="connsiteX240" fmla="*/ 5275010 w 6096000"/>
              <a:gd name="connsiteY240" fmla="*/ 6206555 h 6858000"/>
              <a:gd name="connsiteX241" fmla="*/ 5272953 w 6096000"/>
              <a:gd name="connsiteY241" fmla="*/ 6206555 h 6858000"/>
              <a:gd name="connsiteX242" fmla="*/ 5262671 w 6096000"/>
              <a:gd name="connsiteY242" fmla="*/ 6225261 h 6858000"/>
              <a:gd name="connsiteX243" fmla="*/ 5262671 w 6096000"/>
              <a:gd name="connsiteY243" fmla="*/ 6227340 h 6858000"/>
              <a:gd name="connsiteX244" fmla="*/ 5299688 w 6096000"/>
              <a:gd name="connsiteY244" fmla="*/ 6264752 h 6858000"/>
              <a:gd name="connsiteX245" fmla="*/ 5291462 w 6096000"/>
              <a:gd name="connsiteY245" fmla="*/ 6283458 h 6858000"/>
              <a:gd name="connsiteX246" fmla="*/ 5240049 w 6096000"/>
              <a:gd name="connsiteY246" fmla="*/ 6283458 h 6858000"/>
              <a:gd name="connsiteX247" fmla="*/ 5237992 w 6096000"/>
              <a:gd name="connsiteY247" fmla="*/ 6283458 h 6858000"/>
              <a:gd name="connsiteX248" fmla="*/ 5237992 w 6096000"/>
              <a:gd name="connsiteY248" fmla="*/ 6285536 h 6858000"/>
              <a:gd name="connsiteX249" fmla="*/ 5231823 w 6096000"/>
              <a:gd name="connsiteY249" fmla="*/ 6306320 h 6858000"/>
              <a:gd name="connsiteX250" fmla="*/ 5233879 w 6096000"/>
              <a:gd name="connsiteY250" fmla="*/ 6308399 h 6858000"/>
              <a:gd name="connsiteX251" fmla="*/ 5277066 w 6096000"/>
              <a:gd name="connsiteY251" fmla="*/ 6333340 h 6858000"/>
              <a:gd name="connsiteX252" fmla="*/ 5275010 w 6096000"/>
              <a:gd name="connsiteY252" fmla="*/ 6356204 h 6858000"/>
              <a:gd name="connsiteX253" fmla="*/ 5225653 w 6096000"/>
              <a:gd name="connsiteY253" fmla="*/ 6368675 h 6858000"/>
              <a:gd name="connsiteX254" fmla="*/ 5223596 w 6096000"/>
              <a:gd name="connsiteY254" fmla="*/ 6368675 h 6858000"/>
              <a:gd name="connsiteX255" fmla="*/ 5223596 w 6096000"/>
              <a:gd name="connsiteY255" fmla="*/ 6370752 h 6858000"/>
              <a:gd name="connsiteX256" fmla="*/ 5223596 w 6096000"/>
              <a:gd name="connsiteY256" fmla="*/ 6381145 h 6858000"/>
              <a:gd name="connsiteX257" fmla="*/ 5223596 w 6096000"/>
              <a:gd name="connsiteY257" fmla="*/ 6391537 h 6858000"/>
              <a:gd name="connsiteX258" fmla="*/ 5223596 w 6096000"/>
              <a:gd name="connsiteY258" fmla="*/ 6393616 h 6858000"/>
              <a:gd name="connsiteX259" fmla="*/ 5225653 w 6096000"/>
              <a:gd name="connsiteY259" fmla="*/ 6393616 h 6858000"/>
              <a:gd name="connsiteX260" fmla="*/ 5275010 w 6096000"/>
              <a:gd name="connsiteY260" fmla="*/ 6406087 h 6858000"/>
              <a:gd name="connsiteX261" fmla="*/ 5279123 w 6096000"/>
              <a:gd name="connsiteY261" fmla="*/ 6428949 h 6858000"/>
              <a:gd name="connsiteX262" fmla="*/ 5233879 w 6096000"/>
              <a:gd name="connsiteY262" fmla="*/ 6455969 h 6858000"/>
              <a:gd name="connsiteX263" fmla="*/ 5231823 w 6096000"/>
              <a:gd name="connsiteY263" fmla="*/ 6455969 h 6858000"/>
              <a:gd name="connsiteX264" fmla="*/ 5231823 w 6096000"/>
              <a:gd name="connsiteY264" fmla="*/ 6458048 h 6858000"/>
              <a:gd name="connsiteX265" fmla="*/ 5237992 w 6096000"/>
              <a:gd name="connsiteY265" fmla="*/ 6478833 h 6858000"/>
              <a:gd name="connsiteX266" fmla="*/ 5240049 w 6096000"/>
              <a:gd name="connsiteY266" fmla="*/ 6478833 h 6858000"/>
              <a:gd name="connsiteX267" fmla="*/ 5291462 w 6096000"/>
              <a:gd name="connsiteY267" fmla="*/ 6478833 h 6858000"/>
              <a:gd name="connsiteX268" fmla="*/ 5299688 w 6096000"/>
              <a:gd name="connsiteY268" fmla="*/ 6499616 h 6858000"/>
              <a:gd name="connsiteX269" fmla="*/ 5262671 w 6096000"/>
              <a:gd name="connsiteY269" fmla="*/ 6537029 h 6858000"/>
              <a:gd name="connsiteX270" fmla="*/ 5262671 w 6096000"/>
              <a:gd name="connsiteY270" fmla="*/ 6539107 h 6858000"/>
              <a:gd name="connsiteX271" fmla="*/ 5275010 w 6096000"/>
              <a:gd name="connsiteY271" fmla="*/ 6557813 h 6858000"/>
              <a:gd name="connsiteX272" fmla="*/ 5326423 w 6096000"/>
              <a:gd name="connsiteY272" fmla="*/ 6543265 h 6858000"/>
              <a:gd name="connsiteX273" fmla="*/ 5338763 w 6096000"/>
              <a:gd name="connsiteY273" fmla="*/ 6561971 h 6858000"/>
              <a:gd name="connsiteX274" fmla="*/ 5312027 w 6096000"/>
              <a:gd name="connsiteY274" fmla="*/ 6607697 h 6858000"/>
              <a:gd name="connsiteX275" fmla="*/ 5314084 w 6096000"/>
              <a:gd name="connsiteY275" fmla="*/ 6609774 h 6858000"/>
              <a:gd name="connsiteX276" fmla="*/ 5328480 w 6096000"/>
              <a:gd name="connsiteY276" fmla="*/ 6624324 h 6858000"/>
              <a:gd name="connsiteX277" fmla="*/ 5330536 w 6096000"/>
              <a:gd name="connsiteY277" fmla="*/ 6624324 h 6858000"/>
              <a:gd name="connsiteX278" fmla="*/ 5375780 w 6096000"/>
              <a:gd name="connsiteY278" fmla="*/ 6597304 h 6858000"/>
              <a:gd name="connsiteX279" fmla="*/ 5392233 w 6096000"/>
              <a:gd name="connsiteY279" fmla="*/ 6611853 h 6858000"/>
              <a:gd name="connsiteX280" fmla="*/ 5379894 w 6096000"/>
              <a:gd name="connsiteY280" fmla="*/ 6661736 h 6858000"/>
              <a:gd name="connsiteX281" fmla="*/ 5379894 w 6096000"/>
              <a:gd name="connsiteY281" fmla="*/ 6663815 h 6858000"/>
              <a:gd name="connsiteX282" fmla="*/ 5398402 w 6096000"/>
              <a:gd name="connsiteY282" fmla="*/ 6674206 h 6858000"/>
              <a:gd name="connsiteX283" fmla="*/ 5398402 w 6096000"/>
              <a:gd name="connsiteY283" fmla="*/ 6676285 h 6858000"/>
              <a:gd name="connsiteX284" fmla="*/ 5400459 w 6096000"/>
              <a:gd name="connsiteY284" fmla="*/ 6674206 h 6858000"/>
              <a:gd name="connsiteX285" fmla="*/ 5437476 w 6096000"/>
              <a:gd name="connsiteY285" fmla="*/ 6636795 h 6858000"/>
              <a:gd name="connsiteX286" fmla="*/ 5455985 w 6096000"/>
              <a:gd name="connsiteY286" fmla="*/ 6645109 h 6858000"/>
              <a:gd name="connsiteX287" fmla="*/ 5453928 w 6096000"/>
              <a:gd name="connsiteY287" fmla="*/ 6672129 h 6858000"/>
              <a:gd name="connsiteX288" fmla="*/ 5455985 w 6096000"/>
              <a:gd name="connsiteY288" fmla="*/ 6697070 h 6858000"/>
              <a:gd name="connsiteX289" fmla="*/ 5455985 w 6096000"/>
              <a:gd name="connsiteY289" fmla="*/ 6699148 h 6858000"/>
              <a:gd name="connsiteX290" fmla="*/ 5458042 w 6096000"/>
              <a:gd name="connsiteY290" fmla="*/ 6699148 h 6858000"/>
              <a:gd name="connsiteX291" fmla="*/ 5478607 w 6096000"/>
              <a:gd name="connsiteY291" fmla="*/ 6705383 h 6858000"/>
              <a:gd name="connsiteX292" fmla="*/ 5480663 w 6096000"/>
              <a:gd name="connsiteY292" fmla="*/ 6705383 h 6858000"/>
              <a:gd name="connsiteX293" fmla="*/ 5505342 w 6096000"/>
              <a:gd name="connsiteY293" fmla="*/ 6659658 h 6858000"/>
              <a:gd name="connsiteX294" fmla="*/ 5527964 w 6096000"/>
              <a:gd name="connsiteY294" fmla="*/ 6661736 h 6858000"/>
              <a:gd name="connsiteX295" fmla="*/ 5540303 w 6096000"/>
              <a:gd name="connsiteY295" fmla="*/ 6713697 h 6858000"/>
              <a:gd name="connsiteX296" fmla="*/ 5542359 w 6096000"/>
              <a:gd name="connsiteY296" fmla="*/ 6713697 h 6858000"/>
              <a:gd name="connsiteX297" fmla="*/ 5562925 w 6096000"/>
              <a:gd name="connsiteY297" fmla="*/ 6713697 h 6858000"/>
              <a:gd name="connsiteX298" fmla="*/ 5564982 w 6096000"/>
              <a:gd name="connsiteY298" fmla="*/ 6713697 h 6858000"/>
              <a:gd name="connsiteX299" fmla="*/ 5579378 w 6096000"/>
              <a:gd name="connsiteY299" fmla="*/ 6661736 h 6858000"/>
              <a:gd name="connsiteX300" fmla="*/ 5599943 w 6096000"/>
              <a:gd name="connsiteY300" fmla="*/ 6659658 h 6858000"/>
              <a:gd name="connsiteX301" fmla="*/ 5626678 w 6096000"/>
              <a:gd name="connsiteY301" fmla="*/ 6705383 h 6858000"/>
              <a:gd name="connsiteX302" fmla="*/ 5647243 w 6096000"/>
              <a:gd name="connsiteY302" fmla="*/ 6699148 h 6858000"/>
              <a:gd name="connsiteX303" fmla="*/ 5649300 w 6096000"/>
              <a:gd name="connsiteY303" fmla="*/ 6699148 h 6858000"/>
              <a:gd name="connsiteX304" fmla="*/ 5651356 w 6096000"/>
              <a:gd name="connsiteY304" fmla="*/ 6672129 h 6858000"/>
              <a:gd name="connsiteX305" fmla="*/ 5649300 w 6096000"/>
              <a:gd name="connsiteY305" fmla="*/ 6645109 h 6858000"/>
              <a:gd name="connsiteX306" fmla="*/ 5669865 w 6096000"/>
              <a:gd name="connsiteY306" fmla="*/ 6636795 h 6858000"/>
              <a:gd name="connsiteX307" fmla="*/ 5706882 w 6096000"/>
              <a:gd name="connsiteY307" fmla="*/ 6674206 h 6858000"/>
              <a:gd name="connsiteX308" fmla="*/ 5725391 w 6096000"/>
              <a:gd name="connsiteY308" fmla="*/ 6663815 h 6858000"/>
              <a:gd name="connsiteX309" fmla="*/ 5727448 w 6096000"/>
              <a:gd name="connsiteY309" fmla="*/ 6661736 h 6858000"/>
              <a:gd name="connsiteX310" fmla="*/ 5727448 w 6096000"/>
              <a:gd name="connsiteY310" fmla="*/ 6659658 h 6858000"/>
              <a:gd name="connsiteX311" fmla="*/ 5713052 w 6096000"/>
              <a:gd name="connsiteY311" fmla="*/ 6611853 h 6858000"/>
              <a:gd name="connsiteX312" fmla="*/ 5729504 w 6096000"/>
              <a:gd name="connsiteY312" fmla="*/ 6597304 h 6858000"/>
              <a:gd name="connsiteX313" fmla="*/ 5774748 w 6096000"/>
              <a:gd name="connsiteY313" fmla="*/ 6624324 h 6858000"/>
              <a:gd name="connsiteX314" fmla="*/ 5776805 w 6096000"/>
              <a:gd name="connsiteY314" fmla="*/ 6624324 h 6858000"/>
              <a:gd name="connsiteX315" fmla="*/ 5791201 w 6096000"/>
              <a:gd name="connsiteY315" fmla="*/ 6607697 h 6858000"/>
              <a:gd name="connsiteX316" fmla="*/ 5793257 w 6096000"/>
              <a:gd name="connsiteY316" fmla="*/ 6607697 h 6858000"/>
              <a:gd name="connsiteX317" fmla="*/ 5766522 w 6096000"/>
              <a:gd name="connsiteY317" fmla="*/ 6561971 h 6858000"/>
              <a:gd name="connsiteX318" fmla="*/ 5778861 w 6096000"/>
              <a:gd name="connsiteY318" fmla="*/ 6543265 h 6858000"/>
              <a:gd name="connsiteX319" fmla="*/ 5830275 w 6096000"/>
              <a:gd name="connsiteY319" fmla="*/ 6557813 h 6858000"/>
              <a:gd name="connsiteX320" fmla="*/ 5832331 w 6096000"/>
              <a:gd name="connsiteY320" fmla="*/ 6555735 h 6858000"/>
              <a:gd name="connsiteX321" fmla="*/ 5842614 w 6096000"/>
              <a:gd name="connsiteY321" fmla="*/ 6537029 h 6858000"/>
              <a:gd name="connsiteX322" fmla="*/ 5842614 w 6096000"/>
              <a:gd name="connsiteY322" fmla="*/ 6534951 h 6858000"/>
              <a:gd name="connsiteX323" fmla="*/ 5805596 w 6096000"/>
              <a:gd name="connsiteY323" fmla="*/ 6499616 h 6858000"/>
              <a:gd name="connsiteX324" fmla="*/ 5813822 w 6096000"/>
              <a:gd name="connsiteY324" fmla="*/ 6478833 h 6858000"/>
              <a:gd name="connsiteX325" fmla="*/ 5865236 w 6096000"/>
              <a:gd name="connsiteY325" fmla="*/ 6478833 h 6858000"/>
              <a:gd name="connsiteX326" fmla="*/ 5867292 w 6096000"/>
              <a:gd name="connsiteY326" fmla="*/ 6478833 h 6858000"/>
              <a:gd name="connsiteX327" fmla="*/ 5871405 w 6096000"/>
              <a:gd name="connsiteY327" fmla="*/ 6458048 h 6858000"/>
              <a:gd name="connsiteX328" fmla="*/ 5871405 w 6096000"/>
              <a:gd name="connsiteY328" fmla="*/ 6455969 h 6858000"/>
              <a:gd name="connsiteX329" fmla="*/ 5826162 w 6096000"/>
              <a:gd name="connsiteY329" fmla="*/ 6428949 h 6858000"/>
              <a:gd name="connsiteX330" fmla="*/ 5830275 w 6096000"/>
              <a:gd name="connsiteY330" fmla="*/ 6408165 h 6858000"/>
              <a:gd name="connsiteX331" fmla="*/ 5879632 w 6096000"/>
              <a:gd name="connsiteY331" fmla="*/ 6393616 h 6858000"/>
              <a:gd name="connsiteX332" fmla="*/ 5881688 w 6096000"/>
              <a:gd name="connsiteY332" fmla="*/ 6393616 h 6858000"/>
              <a:gd name="connsiteX333" fmla="*/ 5881688 w 6096000"/>
              <a:gd name="connsiteY333" fmla="*/ 6381145 h 6858000"/>
              <a:gd name="connsiteX334" fmla="*/ 5881688 w 6096000"/>
              <a:gd name="connsiteY334" fmla="*/ 6370752 h 6858000"/>
              <a:gd name="connsiteX335" fmla="*/ 5879632 w 6096000"/>
              <a:gd name="connsiteY335" fmla="*/ 6370752 h 6858000"/>
              <a:gd name="connsiteX336" fmla="*/ 5830275 w 6096000"/>
              <a:gd name="connsiteY336" fmla="*/ 6356204 h 6858000"/>
              <a:gd name="connsiteX337" fmla="*/ 5828218 w 6096000"/>
              <a:gd name="connsiteY337" fmla="*/ 6335419 h 6858000"/>
              <a:gd name="connsiteX338" fmla="*/ 5871405 w 6096000"/>
              <a:gd name="connsiteY338" fmla="*/ 6308399 h 6858000"/>
              <a:gd name="connsiteX339" fmla="*/ 5873462 w 6096000"/>
              <a:gd name="connsiteY339" fmla="*/ 6308399 h 6858000"/>
              <a:gd name="connsiteX340" fmla="*/ 5873462 w 6096000"/>
              <a:gd name="connsiteY340" fmla="*/ 6306320 h 6858000"/>
              <a:gd name="connsiteX341" fmla="*/ 5867292 w 6096000"/>
              <a:gd name="connsiteY341" fmla="*/ 6285536 h 6858000"/>
              <a:gd name="connsiteX342" fmla="*/ 5865236 w 6096000"/>
              <a:gd name="connsiteY342" fmla="*/ 6285536 h 6858000"/>
              <a:gd name="connsiteX343" fmla="*/ 5813822 w 6096000"/>
              <a:gd name="connsiteY343" fmla="*/ 6285536 h 6858000"/>
              <a:gd name="connsiteX344" fmla="*/ 5805596 w 6096000"/>
              <a:gd name="connsiteY344" fmla="*/ 6264752 h 6858000"/>
              <a:gd name="connsiteX345" fmla="*/ 5842614 w 6096000"/>
              <a:gd name="connsiteY345" fmla="*/ 6227340 h 6858000"/>
              <a:gd name="connsiteX346" fmla="*/ 5842614 w 6096000"/>
              <a:gd name="connsiteY346" fmla="*/ 6225261 h 6858000"/>
              <a:gd name="connsiteX347" fmla="*/ 5832331 w 6096000"/>
              <a:gd name="connsiteY347" fmla="*/ 6206555 h 6858000"/>
              <a:gd name="connsiteX348" fmla="*/ 5830275 w 6096000"/>
              <a:gd name="connsiteY348" fmla="*/ 6206555 h 6858000"/>
              <a:gd name="connsiteX349" fmla="*/ 5780918 w 6096000"/>
              <a:gd name="connsiteY349" fmla="*/ 6219026 h 6858000"/>
              <a:gd name="connsiteX350" fmla="*/ 5766522 w 6096000"/>
              <a:gd name="connsiteY350" fmla="*/ 6202398 h 6858000"/>
              <a:gd name="connsiteX351" fmla="*/ 5793257 w 6096000"/>
              <a:gd name="connsiteY351" fmla="*/ 6156672 h 6858000"/>
              <a:gd name="connsiteX352" fmla="*/ 5793257 w 6096000"/>
              <a:gd name="connsiteY352" fmla="*/ 6154594 h 6858000"/>
              <a:gd name="connsiteX353" fmla="*/ 5776805 w 6096000"/>
              <a:gd name="connsiteY353" fmla="*/ 6140044 h 6858000"/>
              <a:gd name="connsiteX354" fmla="*/ 5731561 w 6096000"/>
              <a:gd name="connsiteY354" fmla="*/ 6164986 h 6858000"/>
              <a:gd name="connsiteX355" fmla="*/ 5713052 w 6096000"/>
              <a:gd name="connsiteY355" fmla="*/ 6152515 h 6858000"/>
              <a:gd name="connsiteX356" fmla="*/ 5727448 w 6096000"/>
              <a:gd name="connsiteY356" fmla="*/ 6102632 h 6858000"/>
              <a:gd name="connsiteX357" fmla="*/ 5727448 w 6096000"/>
              <a:gd name="connsiteY357" fmla="*/ 6100554 h 6858000"/>
              <a:gd name="connsiteX358" fmla="*/ 5708939 w 6096000"/>
              <a:gd name="connsiteY358" fmla="*/ 6090162 h 6858000"/>
              <a:gd name="connsiteX359" fmla="*/ 5706882 w 6096000"/>
              <a:gd name="connsiteY359" fmla="*/ 6088083 h 6858000"/>
              <a:gd name="connsiteX360" fmla="*/ 5706882 w 6096000"/>
              <a:gd name="connsiteY360" fmla="*/ 6090162 h 6858000"/>
              <a:gd name="connsiteX361" fmla="*/ 5669865 w 6096000"/>
              <a:gd name="connsiteY361" fmla="*/ 6125495 h 6858000"/>
              <a:gd name="connsiteX362" fmla="*/ 5649300 w 6096000"/>
              <a:gd name="connsiteY362" fmla="*/ 6117182 h 6858000"/>
              <a:gd name="connsiteX363" fmla="*/ 5653412 w 6096000"/>
              <a:gd name="connsiteY363" fmla="*/ 6090162 h 6858000"/>
              <a:gd name="connsiteX364" fmla="*/ 5649300 w 6096000"/>
              <a:gd name="connsiteY364" fmla="*/ 6065220 h 6858000"/>
              <a:gd name="connsiteX365" fmla="*/ 5649300 w 6096000"/>
              <a:gd name="connsiteY365" fmla="*/ 6063142 h 6858000"/>
              <a:gd name="connsiteX366" fmla="*/ 5647243 w 6096000"/>
              <a:gd name="connsiteY366" fmla="*/ 6063142 h 6858000"/>
              <a:gd name="connsiteX367" fmla="*/ 5626678 w 6096000"/>
              <a:gd name="connsiteY367" fmla="*/ 6058985 h 6858000"/>
              <a:gd name="connsiteX368" fmla="*/ 5599943 w 6096000"/>
              <a:gd name="connsiteY368" fmla="*/ 6104711 h 6858000"/>
              <a:gd name="connsiteX369" fmla="*/ 5577321 w 6096000"/>
              <a:gd name="connsiteY369" fmla="*/ 6100554 h 6858000"/>
              <a:gd name="connsiteX370" fmla="*/ 5564982 w 6096000"/>
              <a:gd name="connsiteY370" fmla="*/ 6050671 h 6858000"/>
              <a:gd name="connsiteX371" fmla="*/ 5562925 w 6096000"/>
              <a:gd name="connsiteY371" fmla="*/ 6050671 h 6858000"/>
              <a:gd name="connsiteX372" fmla="*/ 5542359 w 6096000"/>
              <a:gd name="connsiteY372" fmla="*/ 6050671 h 6858000"/>
              <a:gd name="connsiteX373" fmla="*/ 5540303 w 6096000"/>
              <a:gd name="connsiteY373" fmla="*/ 6050671 h 6858000"/>
              <a:gd name="connsiteX374" fmla="*/ 0 w 6096000"/>
              <a:gd name="connsiteY374" fmla="*/ 0 h 6858000"/>
              <a:gd name="connsiteX375" fmla="*/ 6096000 w 6096000"/>
              <a:gd name="connsiteY375" fmla="*/ 0 h 6858000"/>
              <a:gd name="connsiteX376" fmla="*/ 6096000 w 6096000"/>
              <a:gd name="connsiteY376" fmla="*/ 6858000 h 6858000"/>
              <a:gd name="connsiteX377" fmla="*/ 0 w 6096000"/>
              <a:gd name="connsiteY3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096000" h="6858000">
                <a:moveTo>
                  <a:pt x="5507402" y="6448102"/>
                </a:moveTo>
                <a:cubicBezTo>
                  <a:pt x="5511483" y="6446018"/>
                  <a:pt x="5513524" y="6446018"/>
                  <a:pt x="5517605" y="6448102"/>
                </a:cubicBezTo>
                <a:cubicBezTo>
                  <a:pt x="5519645" y="6450187"/>
                  <a:pt x="5521686" y="6452271"/>
                  <a:pt x="5521686" y="6456440"/>
                </a:cubicBezTo>
                <a:cubicBezTo>
                  <a:pt x="5527808" y="6558584"/>
                  <a:pt x="5527808" y="6558584"/>
                  <a:pt x="5527808" y="6558584"/>
                </a:cubicBezTo>
                <a:cubicBezTo>
                  <a:pt x="5529848" y="6564837"/>
                  <a:pt x="5527808" y="6566922"/>
                  <a:pt x="5525767" y="6569006"/>
                </a:cubicBezTo>
                <a:cubicBezTo>
                  <a:pt x="5523727" y="6571091"/>
                  <a:pt x="5521686" y="6569006"/>
                  <a:pt x="5519645" y="6569006"/>
                </a:cubicBezTo>
                <a:cubicBezTo>
                  <a:pt x="5474752" y="6558584"/>
                  <a:pt x="5444142" y="6539822"/>
                  <a:pt x="5413533" y="6506470"/>
                </a:cubicBezTo>
                <a:cubicBezTo>
                  <a:pt x="5411492" y="6504386"/>
                  <a:pt x="5409451" y="6502301"/>
                  <a:pt x="5409451" y="6500217"/>
                </a:cubicBezTo>
                <a:cubicBezTo>
                  <a:pt x="5409451" y="6500217"/>
                  <a:pt x="5409451" y="6500217"/>
                  <a:pt x="5409451" y="6498131"/>
                </a:cubicBezTo>
                <a:cubicBezTo>
                  <a:pt x="5409451" y="6496047"/>
                  <a:pt x="5413533" y="6493962"/>
                  <a:pt x="5415573" y="6493962"/>
                </a:cubicBezTo>
                <a:cubicBezTo>
                  <a:pt x="5507402" y="6448102"/>
                  <a:pt x="5507402" y="6448102"/>
                  <a:pt x="5507402" y="6448102"/>
                </a:cubicBezTo>
                <a:close/>
                <a:moveTo>
                  <a:pt x="5590136" y="6446018"/>
                </a:moveTo>
                <a:cubicBezTo>
                  <a:pt x="5594256" y="6446018"/>
                  <a:pt x="5596317" y="6446018"/>
                  <a:pt x="5600438" y="6446018"/>
                </a:cubicBezTo>
                <a:cubicBezTo>
                  <a:pt x="5691097" y="6491784"/>
                  <a:pt x="5691097" y="6491784"/>
                  <a:pt x="5691097" y="6491784"/>
                </a:cubicBezTo>
                <a:cubicBezTo>
                  <a:pt x="5695218" y="6493864"/>
                  <a:pt x="5697278" y="6495944"/>
                  <a:pt x="5699339" y="6498025"/>
                </a:cubicBezTo>
                <a:cubicBezTo>
                  <a:pt x="5699339" y="6500105"/>
                  <a:pt x="5697278" y="6502185"/>
                  <a:pt x="5695218" y="6504265"/>
                </a:cubicBezTo>
                <a:cubicBezTo>
                  <a:pt x="5664312" y="6537549"/>
                  <a:pt x="5631344" y="6556272"/>
                  <a:pt x="5588076" y="6566673"/>
                </a:cubicBezTo>
                <a:cubicBezTo>
                  <a:pt x="5583954" y="6568753"/>
                  <a:pt x="5581894" y="6568753"/>
                  <a:pt x="5579833" y="6566673"/>
                </a:cubicBezTo>
                <a:cubicBezTo>
                  <a:pt x="5577773" y="6564593"/>
                  <a:pt x="5577773" y="6560432"/>
                  <a:pt x="5577773" y="6558352"/>
                </a:cubicBezTo>
                <a:cubicBezTo>
                  <a:pt x="5586015" y="6454339"/>
                  <a:pt x="5586015" y="6454339"/>
                  <a:pt x="5586015" y="6454339"/>
                </a:cubicBezTo>
                <a:cubicBezTo>
                  <a:pt x="5586015" y="6452259"/>
                  <a:pt x="5588076" y="6448098"/>
                  <a:pt x="5590136" y="6446018"/>
                </a:cubicBezTo>
                <a:close/>
                <a:moveTo>
                  <a:pt x="4772401" y="6406275"/>
                </a:moveTo>
                <a:cubicBezTo>
                  <a:pt x="4772401" y="6406275"/>
                  <a:pt x="4772401" y="6406275"/>
                  <a:pt x="4772401" y="6449478"/>
                </a:cubicBezTo>
                <a:cubicBezTo>
                  <a:pt x="4772401" y="6449478"/>
                  <a:pt x="4745333" y="6457707"/>
                  <a:pt x="4724512" y="6457707"/>
                </a:cubicBezTo>
                <a:cubicBezTo>
                  <a:pt x="4707855" y="6457707"/>
                  <a:pt x="4705773" y="6441249"/>
                  <a:pt x="4705773" y="6433020"/>
                </a:cubicBezTo>
                <a:cubicBezTo>
                  <a:pt x="4705773" y="6418619"/>
                  <a:pt x="4714102" y="6410390"/>
                  <a:pt x="4730759" y="6408333"/>
                </a:cubicBezTo>
                <a:close/>
                <a:moveTo>
                  <a:pt x="4422900" y="6336141"/>
                </a:moveTo>
                <a:cubicBezTo>
                  <a:pt x="4451537" y="6336141"/>
                  <a:pt x="4463811" y="6352748"/>
                  <a:pt x="4463811" y="6396340"/>
                </a:cubicBezTo>
                <a:cubicBezTo>
                  <a:pt x="4463811" y="6433704"/>
                  <a:pt x="4457675" y="6456538"/>
                  <a:pt x="4422900" y="6456538"/>
                </a:cubicBezTo>
                <a:cubicBezTo>
                  <a:pt x="4388125" y="6456538"/>
                  <a:pt x="4381988" y="6433704"/>
                  <a:pt x="4381988" y="6396340"/>
                </a:cubicBezTo>
                <a:cubicBezTo>
                  <a:pt x="4381988" y="6352748"/>
                  <a:pt x="4392216" y="6336141"/>
                  <a:pt x="4422900" y="6336141"/>
                </a:cubicBezTo>
                <a:close/>
                <a:moveTo>
                  <a:pt x="5577123" y="6327829"/>
                </a:moveTo>
                <a:cubicBezTo>
                  <a:pt x="5579950" y="6327310"/>
                  <a:pt x="5583033" y="6327829"/>
                  <a:pt x="5586116" y="6328868"/>
                </a:cubicBezTo>
                <a:cubicBezTo>
                  <a:pt x="5602562" y="6341337"/>
                  <a:pt x="5612840" y="6360039"/>
                  <a:pt x="5612840" y="6380819"/>
                </a:cubicBezTo>
                <a:cubicBezTo>
                  <a:pt x="5612840" y="6411990"/>
                  <a:pt x="5586116" y="6439004"/>
                  <a:pt x="5553226" y="6439004"/>
                </a:cubicBezTo>
                <a:cubicBezTo>
                  <a:pt x="5520336" y="6439004"/>
                  <a:pt x="5493612" y="6411990"/>
                  <a:pt x="5493612" y="6380819"/>
                </a:cubicBezTo>
                <a:cubicBezTo>
                  <a:pt x="5493612" y="6360039"/>
                  <a:pt x="5503890" y="6341337"/>
                  <a:pt x="5520336" y="6330947"/>
                </a:cubicBezTo>
                <a:cubicBezTo>
                  <a:pt x="5526503" y="6326790"/>
                  <a:pt x="5532669" y="6326790"/>
                  <a:pt x="5536781" y="6333024"/>
                </a:cubicBezTo>
                <a:cubicBezTo>
                  <a:pt x="5540892" y="6339259"/>
                  <a:pt x="5538837" y="6345492"/>
                  <a:pt x="5534725" y="6349649"/>
                </a:cubicBezTo>
                <a:cubicBezTo>
                  <a:pt x="5524447" y="6355883"/>
                  <a:pt x="5518280" y="6368351"/>
                  <a:pt x="5518280" y="6380819"/>
                </a:cubicBezTo>
                <a:cubicBezTo>
                  <a:pt x="5518280" y="6399522"/>
                  <a:pt x="5534725" y="6416146"/>
                  <a:pt x="5553226" y="6416146"/>
                </a:cubicBezTo>
                <a:cubicBezTo>
                  <a:pt x="5571727" y="6416146"/>
                  <a:pt x="5588172" y="6399522"/>
                  <a:pt x="5588172" y="6380819"/>
                </a:cubicBezTo>
                <a:cubicBezTo>
                  <a:pt x="5588172" y="6368351"/>
                  <a:pt x="5582005" y="6355883"/>
                  <a:pt x="5571727" y="6349649"/>
                </a:cubicBezTo>
                <a:cubicBezTo>
                  <a:pt x="5567616" y="6345492"/>
                  <a:pt x="5565560" y="6339259"/>
                  <a:pt x="5569671" y="6333024"/>
                </a:cubicBezTo>
                <a:cubicBezTo>
                  <a:pt x="5571727" y="6329908"/>
                  <a:pt x="5574297" y="6328349"/>
                  <a:pt x="5577123" y="6327829"/>
                </a:cubicBezTo>
                <a:close/>
                <a:moveTo>
                  <a:pt x="5726057" y="6312763"/>
                </a:moveTo>
                <a:cubicBezTo>
                  <a:pt x="5728124" y="6312763"/>
                  <a:pt x="5730190" y="6316915"/>
                  <a:pt x="5730190" y="6318992"/>
                </a:cubicBezTo>
                <a:cubicBezTo>
                  <a:pt x="5742588" y="6362590"/>
                  <a:pt x="5742588" y="6399960"/>
                  <a:pt x="5730190" y="6443559"/>
                </a:cubicBezTo>
                <a:cubicBezTo>
                  <a:pt x="5728124" y="6447711"/>
                  <a:pt x="5728124" y="6449787"/>
                  <a:pt x="5726057" y="6449787"/>
                </a:cubicBezTo>
                <a:cubicBezTo>
                  <a:pt x="5721924" y="6451863"/>
                  <a:pt x="5719858" y="6449787"/>
                  <a:pt x="5717791" y="6447711"/>
                </a:cubicBezTo>
                <a:cubicBezTo>
                  <a:pt x="5633066" y="6389579"/>
                  <a:pt x="5633066" y="6389579"/>
                  <a:pt x="5633066" y="6389579"/>
                </a:cubicBezTo>
                <a:cubicBezTo>
                  <a:pt x="5628933" y="6387504"/>
                  <a:pt x="5626867" y="6385427"/>
                  <a:pt x="5626867" y="6381275"/>
                </a:cubicBezTo>
                <a:cubicBezTo>
                  <a:pt x="5626867" y="6379199"/>
                  <a:pt x="5628933" y="6375047"/>
                  <a:pt x="5633066" y="6372971"/>
                </a:cubicBezTo>
                <a:cubicBezTo>
                  <a:pt x="5717791" y="6314840"/>
                  <a:pt x="5717791" y="6314840"/>
                  <a:pt x="5717791" y="6314840"/>
                </a:cubicBezTo>
                <a:cubicBezTo>
                  <a:pt x="5719858" y="6312763"/>
                  <a:pt x="5723991" y="6312763"/>
                  <a:pt x="5726057" y="6312763"/>
                </a:cubicBezTo>
                <a:close/>
                <a:moveTo>
                  <a:pt x="5380229" y="6312763"/>
                </a:moveTo>
                <a:cubicBezTo>
                  <a:pt x="5384320" y="6312763"/>
                  <a:pt x="5386366" y="6314840"/>
                  <a:pt x="5388412" y="6316915"/>
                </a:cubicBezTo>
                <a:cubicBezTo>
                  <a:pt x="5472280" y="6372971"/>
                  <a:pt x="5472280" y="6372971"/>
                  <a:pt x="5472280" y="6372971"/>
                </a:cubicBezTo>
                <a:cubicBezTo>
                  <a:pt x="5476371" y="6375047"/>
                  <a:pt x="5478417" y="6379199"/>
                  <a:pt x="5478417" y="6381275"/>
                </a:cubicBezTo>
                <a:cubicBezTo>
                  <a:pt x="5478417" y="6385427"/>
                  <a:pt x="5476371" y="6387504"/>
                  <a:pt x="5472280" y="6389579"/>
                </a:cubicBezTo>
                <a:lnTo>
                  <a:pt x="5388412" y="6447711"/>
                </a:lnTo>
                <a:cubicBezTo>
                  <a:pt x="5384320" y="6449787"/>
                  <a:pt x="5382275" y="6451863"/>
                  <a:pt x="5380229" y="6449787"/>
                </a:cubicBezTo>
                <a:cubicBezTo>
                  <a:pt x="5378184" y="6449787"/>
                  <a:pt x="5376138" y="6447711"/>
                  <a:pt x="5376138" y="6443559"/>
                </a:cubicBezTo>
                <a:cubicBezTo>
                  <a:pt x="5363865" y="6399960"/>
                  <a:pt x="5363865" y="6364666"/>
                  <a:pt x="5376138" y="6318992"/>
                </a:cubicBezTo>
                <a:cubicBezTo>
                  <a:pt x="5376138" y="6316915"/>
                  <a:pt x="5378184" y="6314840"/>
                  <a:pt x="5380229" y="6312763"/>
                </a:cubicBezTo>
                <a:close/>
                <a:moveTo>
                  <a:pt x="4992184" y="6302243"/>
                </a:moveTo>
                <a:cubicBezTo>
                  <a:pt x="4990131" y="6302243"/>
                  <a:pt x="4988078" y="6302243"/>
                  <a:pt x="4986024" y="6304321"/>
                </a:cubicBezTo>
                <a:cubicBezTo>
                  <a:pt x="4983972" y="6306398"/>
                  <a:pt x="4983972" y="6308475"/>
                  <a:pt x="4983972" y="6310551"/>
                </a:cubicBezTo>
                <a:cubicBezTo>
                  <a:pt x="5025033" y="6468402"/>
                  <a:pt x="5025033" y="6468402"/>
                  <a:pt x="5025033" y="6468402"/>
                </a:cubicBezTo>
                <a:cubicBezTo>
                  <a:pt x="5027086" y="6476710"/>
                  <a:pt x="5035299" y="6489171"/>
                  <a:pt x="5049670" y="6489171"/>
                </a:cubicBezTo>
                <a:cubicBezTo>
                  <a:pt x="5057882" y="6489171"/>
                  <a:pt x="5057882" y="6489171"/>
                  <a:pt x="5057882" y="6489171"/>
                </a:cubicBezTo>
                <a:cubicBezTo>
                  <a:pt x="5055829" y="6493325"/>
                  <a:pt x="5055829" y="6495403"/>
                  <a:pt x="5053776" y="6497479"/>
                </a:cubicBezTo>
                <a:cubicBezTo>
                  <a:pt x="5053776" y="6499556"/>
                  <a:pt x="5053776" y="6499556"/>
                  <a:pt x="5053776" y="6499556"/>
                </a:cubicBezTo>
                <a:cubicBezTo>
                  <a:pt x="5051723" y="6505788"/>
                  <a:pt x="5049670" y="6518249"/>
                  <a:pt x="5029139" y="6518249"/>
                </a:cubicBezTo>
                <a:cubicBezTo>
                  <a:pt x="4994237" y="6516172"/>
                  <a:pt x="4994237" y="6516172"/>
                  <a:pt x="4994237" y="6516172"/>
                </a:cubicBezTo>
                <a:cubicBezTo>
                  <a:pt x="4992184" y="6514095"/>
                  <a:pt x="4990131" y="6516172"/>
                  <a:pt x="4988078" y="6518249"/>
                </a:cubicBezTo>
                <a:cubicBezTo>
                  <a:pt x="4986024" y="6518249"/>
                  <a:pt x="4986024" y="6520326"/>
                  <a:pt x="4986024" y="6522403"/>
                </a:cubicBezTo>
                <a:cubicBezTo>
                  <a:pt x="4986024" y="6541096"/>
                  <a:pt x="4986024" y="6541096"/>
                  <a:pt x="4986024" y="6541096"/>
                </a:cubicBezTo>
                <a:cubicBezTo>
                  <a:pt x="4986024" y="6545250"/>
                  <a:pt x="4988078" y="6547327"/>
                  <a:pt x="4992184" y="6547327"/>
                </a:cubicBezTo>
                <a:cubicBezTo>
                  <a:pt x="5002449" y="6551480"/>
                  <a:pt x="5022980" y="6553557"/>
                  <a:pt x="5039404" y="6553557"/>
                </a:cubicBezTo>
                <a:cubicBezTo>
                  <a:pt x="5039404" y="6553557"/>
                  <a:pt x="5039404" y="6553557"/>
                  <a:pt x="5041458" y="6553557"/>
                </a:cubicBezTo>
                <a:cubicBezTo>
                  <a:pt x="5068148" y="6553557"/>
                  <a:pt x="5086625" y="6536942"/>
                  <a:pt x="5094838" y="6501633"/>
                </a:cubicBezTo>
                <a:cubicBezTo>
                  <a:pt x="5105103" y="6462170"/>
                  <a:pt x="5119474" y="6410246"/>
                  <a:pt x="5127687" y="6372861"/>
                </a:cubicBezTo>
                <a:cubicBezTo>
                  <a:pt x="5131793" y="6356245"/>
                  <a:pt x="5135899" y="6341706"/>
                  <a:pt x="5140005" y="6331321"/>
                </a:cubicBezTo>
                <a:cubicBezTo>
                  <a:pt x="5144111" y="6310551"/>
                  <a:pt x="5144111" y="6310551"/>
                  <a:pt x="5144111" y="6310551"/>
                </a:cubicBezTo>
                <a:cubicBezTo>
                  <a:pt x="5144111" y="6308475"/>
                  <a:pt x="5144111" y="6306398"/>
                  <a:pt x="5142058" y="6304321"/>
                </a:cubicBezTo>
                <a:cubicBezTo>
                  <a:pt x="5142058" y="6302243"/>
                  <a:pt x="5140005" y="6302243"/>
                  <a:pt x="5137952" y="6302243"/>
                </a:cubicBezTo>
                <a:cubicBezTo>
                  <a:pt x="5109209" y="6302243"/>
                  <a:pt x="5109209" y="6302243"/>
                  <a:pt x="5109209" y="6302243"/>
                </a:cubicBezTo>
                <a:cubicBezTo>
                  <a:pt x="5107156" y="6302243"/>
                  <a:pt x="5103050" y="6304321"/>
                  <a:pt x="5103050" y="6306398"/>
                </a:cubicBezTo>
                <a:cubicBezTo>
                  <a:pt x="5066094" y="6447632"/>
                  <a:pt x="5066094" y="6447632"/>
                  <a:pt x="5066094" y="6447632"/>
                </a:cubicBezTo>
                <a:cubicBezTo>
                  <a:pt x="5064041" y="6447632"/>
                  <a:pt x="5064041" y="6447632"/>
                  <a:pt x="5064041" y="6447632"/>
                </a:cubicBezTo>
                <a:cubicBezTo>
                  <a:pt x="5025033" y="6306398"/>
                  <a:pt x="5025033" y="6306398"/>
                  <a:pt x="5025033" y="6306398"/>
                </a:cubicBezTo>
                <a:cubicBezTo>
                  <a:pt x="5025033" y="6304321"/>
                  <a:pt x="5022980" y="6302243"/>
                  <a:pt x="5018874" y="6302243"/>
                </a:cubicBezTo>
                <a:cubicBezTo>
                  <a:pt x="4992184" y="6302243"/>
                  <a:pt x="4992184" y="6302243"/>
                  <a:pt x="4992184" y="6302243"/>
                </a:cubicBezTo>
                <a:close/>
                <a:moveTo>
                  <a:pt x="4952412" y="6299906"/>
                </a:moveTo>
                <a:cubicBezTo>
                  <a:pt x="4934001" y="6299906"/>
                  <a:pt x="4915591" y="6312391"/>
                  <a:pt x="4903317" y="6320715"/>
                </a:cubicBezTo>
                <a:cubicBezTo>
                  <a:pt x="4903317" y="6308230"/>
                  <a:pt x="4903317" y="6308230"/>
                  <a:pt x="4903317" y="6308230"/>
                </a:cubicBezTo>
                <a:cubicBezTo>
                  <a:pt x="4903317" y="6304067"/>
                  <a:pt x="4901272" y="6301987"/>
                  <a:pt x="4897181" y="6301987"/>
                </a:cubicBezTo>
                <a:cubicBezTo>
                  <a:pt x="4868542" y="6301987"/>
                  <a:pt x="4868542" y="6301987"/>
                  <a:pt x="4868542" y="6301987"/>
                </a:cubicBezTo>
                <a:cubicBezTo>
                  <a:pt x="4864451" y="6301987"/>
                  <a:pt x="4862406" y="6304067"/>
                  <a:pt x="4862406" y="6308230"/>
                </a:cubicBezTo>
                <a:cubicBezTo>
                  <a:pt x="4862406" y="6483025"/>
                  <a:pt x="4862406" y="6483025"/>
                  <a:pt x="4862406" y="6483025"/>
                </a:cubicBezTo>
                <a:cubicBezTo>
                  <a:pt x="4862406" y="6487187"/>
                  <a:pt x="4864451" y="6489268"/>
                  <a:pt x="4868542" y="6489268"/>
                </a:cubicBezTo>
                <a:cubicBezTo>
                  <a:pt x="4897181" y="6489268"/>
                  <a:pt x="4897181" y="6489268"/>
                  <a:pt x="4897181" y="6489268"/>
                </a:cubicBezTo>
                <a:cubicBezTo>
                  <a:pt x="4901272" y="6489268"/>
                  <a:pt x="4903317" y="6487187"/>
                  <a:pt x="4903317" y="6483025"/>
                </a:cubicBezTo>
                <a:cubicBezTo>
                  <a:pt x="4903317" y="6362333"/>
                  <a:pt x="4903317" y="6362333"/>
                  <a:pt x="4903317" y="6362333"/>
                </a:cubicBezTo>
                <a:cubicBezTo>
                  <a:pt x="4911500" y="6356090"/>
                  <a:pt x="4929910" y="6341524"/>
                  <a:pt x="4954457" y="6339443"/>
                </a:cubicBezTo>
                <a:cubicBezTo>
                  <a:pt x="4958548" y="6339443"/>
                  <a:pt x="4960594" y="6335281"/>
                  <a:pt x="4960594" y="6333200"/>
                </a:cubicBezTo>
                <a:cubicBezTo>
                  <a:pt x="4960594" y="6306149"/>
                  <a:pt x="4960594" y="6306149"/>
                  <a:pt x="4960594" y="6306149"/>
                </a:cubicBezTo>
                <a:cubicBezTo>
                  <a:pt x="4960594" y="6304067"/>
                  <a:pt x="4960594" y="6301987"/>
                  <a:pt x="4958548" y="6301987"/>
                </a:cubicBezTo>
                <a:cubicBezTo>
                  <a:pt x="4956503" y="6299906"/>
                  <a:pt x="4954457" y="6299906"/>
                  <a:pt x="4952412" y="6299906"/>
                </a:cubicBezTo>
                <a:close/>
                <a:moveTo>
                  <a:pt x="4751504" y="6296399"/>
                </a:moveTo>
                <a:cubicBezTo>
                  <a:pt x="4730811" y="6296399"/>
                  <a:pt x="4695633" y="6302637"/>
                  <a:pt x="4681148" y="6304717"/>
                </a:cubicBezTo>
                <a:cubicBezTo>
                  <a:pt x="4677009" y="6304717"/>
                  <a:pt x="4674940" y="6308875"/>
                  <a:pt x="4674940" y="6310955"/>
                </a:cubicBezTo>
                <a:cubicBezTo>
                  <a:pt x="4674940" y="6310955"/>
                  <a:pt x="4674940" y="6310955"/>
                  <a:pt x="4677009" y="6335908"/>
                </a:cubicBezTo>
                <a:cubicBezTo>
                  <a:pt x="4677009" y="6337987"/>
                  <a:pt x="4677009" y="6340067"/>
                  <a:pt x="4679079" y="6340067"/>
                </a:cubicBezTo>
                <a:cubicBezTo>
                  <a:pt x="4681148" y="6342146"/>
                  <a:pt x="4681148" y="6342146"/>
                  <a:pt x="4683217" y="6342146"/>
                </a:cubicBezTo>
                <a:cubicBezTo>
                  <a:pt x="4699771" y="6342146"/>
                  <a:pt x="4728741" y="6337987"/>
                  <a:pt x="4749434" y="6337987"/>
                </a:cubicBezTo>
                <a:cubicBezTo>
                  <a:pt x="4763918" y="6337987"/>
                  <a:pt x="4772196" y="6346305"/>
                  <a:pt x="4772196" y="6360861"/>
                </a:cubicBezTo>
                <a:cubicBezTo>
                  <a:pt x="4772196" y="6360861"/>
                  <a:pt x="4772196" y="6360861"/>
                  <a:pt x="4772196" y="6373337"/>
                </a:cubicBezTo>
                <a:cubicBezTo>
                  <a:pt x="4772196" y="6373337"/>
                  <a:pt x="4772196" y="6373337"/>
                  <a:pt x="4726672" y="6377496"/>
                </a:cubicBezTo>
                <a:cubicBezTo>
                  <a:pt x="4681148" y="6379576"/>
                  <a:pt x="4662524" y="6396211"/>
                  <a:pt x="4662524" y="6433640"/>
                </a:cubicBezTo>
                <a:cubicBezTo>
                  <a:pt x="4662524" y="6473149"/>
                  <a:pt x="4683217" y="6493943"/>
                  <a:pt x="4718395" y="6493943"/>
                </a:cubicBezTo>
                <a:cubicBezTo>
                  <a:pt x="4747365" y="6493943"/>
                  <a:pt x="4778404" y="6481467"/>
                  <a:pt x="4778404" y="6481467"/>
                </a:cubicBezTo>
                <a:cubicBezTo>
                  <a:pt x="4786681" y="6487705"/>
                  <a:pt x="4792889" y="6491864"/>
                  <a:pt x="4807374" y="6493943"/>
                </a:cubicBezTo>
                <a:cubicBezTo>
                  <a:pt x="4809443" y="6493943"/>
                  <a:pt x="4811512" y="6493943"/>
                  <a:pt x="4813582" y="6491864"/>
                </a:cubicBezTo>
                <a:cubicBezTo>
                  <a:pt x="4813582" y="6489784"/>
                  <a:pt x="4815651" y="6487705"/>
                  <a:pt x="4815651" y="6485626"/>
                </a:cubicBezTo>
                <a:cubicBezTo>
                  <a:pt x="4815651" y="6485626"/>
                  <a:pt x="4815651" y="6485626"/>
                  <a:pt x="4815651" y="6360861"/>
                </a:cubicBezTo>
                <a:cubicBezTo>
                  <a:pt x="4815651" y="6317193"/>
                  <a:pt x="4794958" y="6296399"/>
                  <a:pt x="4751504" y="6296399"/>
                </a:cubicBezTo>
                <a:close/>
                <a:moveTo>
                  <a:pt x="4422899" y="6296399"/>
                </a:moveTo>
                <a:cubicBezTo>
                  <a:pt x="4376419" y="6296399"/>
                  <a:pt x="4338738" y="6340620"/>
                  <a:pt x="4338738" y="6395171"/>
                </a:cubicBezTo>
                <a:cubicBezTo>
                  <a:pt x="4338738" y="6449722"/>
                  <a:pt x="4376419" y="6493943"/>
                  <a:pt x="4422899" y="6493943"/>
                </a:cubicBezTo>
                <a:cubicBezTo>
                  <a:pt x="4469380" y="6493943"/>
                  <a:pt x="4507060" y="6449722"/>
                  <a:pt x="4507060" y="6395171"/>
                </a:cubicBezTo>
                <a:cubicBezTo>
                  <a:pt x="4507060" y="6340620"/>
                  <a:pt x="4469380" y="6296399"/>
                  <a:pt x="4422899" y="6296399"/>
                </a:cubicBezTo>
                <a:close/>
                <a:moveTo>
                  <a:pt x="4206945" y="6270683"/>
                </a:moveTo>
                <a:cubicBezTo>
                  <a:pt x="4206945" y="6270683"/>
                  <a:pt x="4206945" y="6270683"/>
                  <a:pt x="4223310" y="6270683"/>
                </a:cubicBezTo>
                <a:cubicBezTo>
                  <a:pt x="4253994" y="6270683"/>
                  <a:pt x="4266267" y="6291600"/>
                  <a:pt x="4266267" y="6310425"/>
                </a:cubicBezTo>
                <a:cubicBezTo>
                  <a:pt x="4266267" y="6333435"/>
                  <a:pt x="4247857" y="6348076"/>
                  <a:pt x="4221264" y="6348076"/>
                </a:cubicBezTo>
                <a:cubicBezTo>
                  <a:pt x="4198763" y="6350168"/>
                  <a:pt x="4184444" y="6348076"/>
                  <a:pt x="4176261" y="6348076"/>
                </a:cubicBezTo>
                <a:cubicBezTo>
                  <a:pt x="4176261" y="6348076"/>
                  <a:pt x="4176261" y="6348076"/>
                  <a:pt x="4176261" y="6272775"/>
                </a:cubicBezTo>
                <a:cubicBezTo>
                  <a:pt x="4180353" y="6270683"/>
                  <a:pt x="4190581" y="6270683"/>
                  <a:pt x="4206945" y="6270683"/>
                </a:cubicBezTo>
                <a:close/>
                <a:moveTo>
                  <a:pt x="4583182" y="6258994"/>
                </a:moveTo>
                <a:cubicBezTo>
                  <a:pt x="4583182" y="6258994"/>
                  <a:pt x="4583182" y="6258994"/>
                  <a:pt x="4554472" y="6265238"/>
                </a:cubicBezTo>
                <a:cubicBezTo>
                  <a:pt x="4550371" y="6267320"/>
                  <a:pt x="4548320" y="6269402"/>
                  <a:pt x="4548320" y="6271482"/>
                </a:cubicBezTo>
                <a:cubicBezTo>
                  <a:pt x="4548320" y="6271482"/>
                  <a:pt x="4548320" y="6271482"/>
                  <a:pt x="4548320" y="6302704"/>
                </a:cubicBezTo>
                <a:cubicBezTo>
                  <a:pt x="4548320" y="6302704"/>
                  <a:pt x="4548320" y="6302704"/>
                  <a:pt x="4531914" y="6302704"/>
                </a:cubicBezTo>
                <a:cubicBezTo>
                  <a:pt x="4527813" y="6302704"/>
                  <a:pt x="4525762" y="6304786"/>
                  <a:pt x="4525762" y="6308949"/>
                </a:cubicBezTo>
                <a:cubicBezTo>
                  <a:pt x="4525762" y="6308949"/>
                  <a:pt x="4525762" y="6308949"/>
                  <a:pt x="4525762" y="6333927"/>
                </a:cubicBezTo>
                <a:cubicBezTo>
                  <a:pt x="4525762" y="6338090"/>
                  <a:pt x="4527813" y="6340171"/>
                  <a:pt x="4531914" y="6340171"/>
                </a:cubicBezTo>
                <a:cubicBezTo>
                  <a:pt x="4531914" y="6340171"/>
                  <a:pt x="4531914" y="6340171"/>
                  <a:pt x="4548320" y="6340171"/>
                </a:cubicBezTo>
                <a:cubicBezTo>
                  <a:pt x="4548320" y="6340171"/>
                  <a:pt x="4548320" y="6340171"/>
                  <a:pt x="4548320" y="6423430"/>
                </a:cubicBezTo>
                <a:cubicBezTo>
                  <a:pt x="4548320" y="6479629"/>
                  <a:pt x="4562675" y="6496281"/>
                  <a:pt x="4603689" y="6496281"/>
                </a:cubicBezTo>
                <a:cubicBezTo>
                  <a:pt x="4613943" y="6496281"/>
                  <a:pt x="4626247" y="6492118"/>
                  <a:pt x="4636500" y="6492118"/>
                </a:cubicBezTo>
                <a:cubicBezTo>
                  <a:pt x="4640602" y="6490037"/>
                  <a:pt x="4642652" y="6487955"/>
                  <a:pt x="4642652" y="6483792"/>
                </a:cubicBezTo>
                <a:cubicBezTo>
                  <a:pt x="4642652" y="6483792"/>
                  <a:pt x="4642652" y="6483792"/>
                  <a:pt x="4640602" y="6460896"/>
                </a:cubicBezTo>
                <a:cubicBezTo>
                  <a:pt x="4640602" y="6456733"/>
                  <a:pt x="4638551" y="6452570"/>
                  <a:pt x="4634449" y="6452570"/>
                </a:cubicBezTo>
                <a:cubicBezTo>
                  <a:pt x="4628297" y="6452570"/>
                  <a:pt x="4618044" y="6454652"/>
                  <a:pt x="4609841" y="6454652"/>
                </a:cubicBezTo>
                <a:cubicBezTo>
                  <a:pt x="4591385" y="6454652"/>
                  <a:pt x="4591385" y="6444245"/>
                  <a:pt x="4591385" y="6417185"/>
                </a:cubicBezTo>
                <a:cubicBezTo>
                  <a:pt x="4591385" y="6417185"/>
                  <a:pt x="4591385" y="6417185"/>
                  <a:pt x="4591385" y="6340171"/>
                </a:cubicBezTo>
                <a:cubicBezTo>
                  <a:pt x="4591385" y="6340171"/>
                  <a:pt x="4591385" y="6340171"/>
                  <a:pt x="4634449" y="6340171"/>
                </a:cubicBezTo>
                <a:cubicBezTo>
                  <a:pt x="4638551" y="6340171"/>
                  <a:pt x="4640602" y="6338090"/>
                  <a:pt x="4640602" y="6333927"/>
                </a:cubicBezTo>
                <a:cubicBezTo>
                  <a:pt x="4640602" y="6333927"/>
                  <a:pt x="4640602" y="6333927"/>
                  <a:pt x="4640602" y="6308949"/>
                </a:cubicBezTo>
                <a:cubicBezTo>
                  <a:pt x="4640602" y="6304786"/>
                  <a:pt x="4638551" y="6302704"/>
                  <a:pt x="4634449" y="6302704"/>
                </a:cubicBezTo>
                <a:cubicBezTo>
                  <a:pt x="4634449" y="6302704"/>
                  <a:pt x="4634449" y="6302704"/>
                  <a:pt x="4591385" y="6302704"/>
                </a:cubicBezTo>
                <a:cubicBezTo>
                  <a:pt x="4591385" y="6302704"/>
                  <a:pt x="4591385" y="6302704"/>
                  <a:pt x="4591385" y="6265238"/>
                </a:cubicBezTo>
                <a:cubicBezTo>
                  <a:pt x="4591385" y="6263157"/>
                  <a:pt x="4589334" y="6261075"/>
                  <a:pt x="4589334" y="6258994"/>
                </a:cubicBezTo>
                <a:cubicBezTo>
                  <a:pt x="4587283" y="6258994"/>
                  <a:pt x="4585232" y="6258994"/>
                  <a:pt x="4583182" y="6258994"/>
                </a:cubicBezTo>
                <a:close/>
                <a:moveTo>
                  <a:pt x="4217278" y="6229772"/>
                </a:moveTo>
                <a:cubicBezTo>
                  <a:pt x="4206968" y="6229772"/>
                  <a:pt x="4176038" y="6229772"/>
                  <a:pt x="4136861" y="6233924"/>
                </a:cubicBezTo>
                <a:cubicBezTo>
                  <a:pt x="4134798" y="6233924"/>
                  <a:pt x="4130674" y="6238076"/>
                  <a:pt x="4130674" y="6242228"/>
                </a:cubicBezTo>
                <a:cubicBezTo>
                  <a:pt x="4130674" y="6242228"/>
                  <a:pt x="4130674" y="6242228"/>
                  <a:pt x="4130674" y="6483040"/>
                </a:cubicBezTo>
                <a:cubicBezTo>
                  <a:pt x="4130674" y="6487192"/>
                  <a:pt x="4134798" y="6489268"/>
                  <a:pt x="4138922" y="6489268"/>
                </a:cubicBezTo>
                <a:cubicBezTo>
                  <a:pt x="4138922" y="6489268"/>
                  <a:pt x="4138922" y="6489268"/>
                  <a:pt x="4167790" y="6489268"/>
                </a:cubicBezTo>
                <a:cubicBezTo>
                  <a:pt x="4171914" y="6489268"/>
                  <a:pt x="4176038" y="6487192"/>
                  <a:pt x="4176038" y="6483040"/>
                </a:cubicBezTo>
                <a:cubicBezTo>
                  <a:pt x="4176038" y="6483040"/>
                  <a:pt x="4176038" y="6483040"/>
                  <a:pt x="4176038" y="6387546"/>
                </a:cubicBezTo>
                <a:cubicBezTo>
                  <a:pt x="4184286" y="6387546"/>
                  <a:pt x="4202844" y="6389621"/>
                  <a:pt x="4225526" y="6389621"/>
                </a:cubicBezTo>
                <a:cubicBezTo>
                  <a:pt x="4225526" y="6389621"/>
                  <a:pt x="4225526" y="6389621"/>
                  <a:pt x="4266766" y="6485115"/>
                </a:cubicBezTo>
                <a:cubicBezTo>
                  <a:pt x="4268828" y="6489268"/>
                  <a:pt x="4270890" y="6489268"/>
                  <a:pt x="4272952" y="6489268"/>
                </a:cubicBezTo>
                <a:cubicBezTo>
                  <a:pt x="4272952" y="6489268"/>
                  <a:pt x="4272952" y="6489268"/>
                  <a:pt x="4305944" y="6489268"/>
                </a:cubicBezTo>
                <a:cubicBezTo>
                  <a:pt x="4310068" y="6489268"/>
                  <a:pt x="4312130" y="6489268"/>
                  <a:pt x="4312130" y="6487192"/>
                </a:cubicBezTo>
                <a:cubicBezTo>
                  <a:pt x="4314192" y="6485115"/>
                  <a:pt x="4314192" y="6483040"/>
                  <a:pt x="4314192" y="6480964"/>
                </a:cubicBezTo>
                <a:lnTo>
                  <a:pt x="4266766" y="6377166"/>
                </a:lnTo>
                <a:cubicBezTo>
                  <a:pt x="4297696" y="6362634"/>
                  <a:pt x="4312130" y="6339798"/>
                  <a:pt x="4312130" y="6308658"/>
                </a:cubicBezTo>
                <a:cubicBezTo>
                  <a:pt x="4312130" y="6273367"/>
                  <a:pt x="4295634" y="6229772"/>
                  <a:pt x="4223464" y="6229772"/>
                </a:cubicBezTo>
                <a:cubicBezTo>
                  <a:pt x="4223464" y="6229772"/>
                  <a:pt x="4221402" y="6229772"/>
                  <a:pt x="4217278" y="6229772"/>
                </a:cubicBezTo>
                <a:close/>
                <a:moveTo>
                  <a:pt x="5579833" y="6196766"/>
                </a:moveTo>
                <a:cubicBezTo>
                  <a:pt x="5581894" y="6194705"/>
                  <a:pt x="5586015" y="6194705"/>
                  <a:pt x="5588076" y="6196766"/>
                </a:cubicBezTo>
                <a:cubicBezTo>
                  <a:pt x="5631344" y="6207067"/>
                  <a:pt x="5664312" y="6225611"/>
                  <a:pt x="5695218" y="6258579"/>
                </a:cubicBezTo>
                <a:cubicBezTo>
                  <a:pt x="5697278" y="6260639"/>
                  <a:pt x="5699339" y="6262699"/>
                  <a:pt x="5699339" y="6264760"/>
                </a:cubicBezTo>
                <a:cubicBezTo>
                  <a:pt x="5697278" y="6268880"/>
                  <a:pt x="5695218" y="6268880"/>
                  <a:pt x="5691097" y="6270941"/>
                </a:cubicBezTo>
                <a:cubicBezTo>
                  <a:pt x="5600438" y="6314210"/>
                  <a:pt x="5600438" y="6314210"/>
                  <a:pt x="5600438" y="6314210"/>
                </a:cubicBezTo>
                <a:cubicBezTo>
                  <a:pt x="5596317" y="6316270"/>
                  <a:pt x="5592196" y="6316270"/>
                  <a:pt x="5590136" y="6316270"/>
                </a:cubicBezTo>
                <a:cubicBezTo>
                  <a:pt x="5588076" y="6314210"/>
                  <a:pt x="5586015" y="6310089"/>
                  <a:pt x="5586015" y="6305968"/>
                </a:cubicBezTo>
                <a:cubicBezTo>
                  <a:pt x="5577773" y="6205007"/>
                  <a:pt x="5577773" y="6205007"/>
                  <a:pt x="5577773" y="6205007"/>
                </a:cubicBezTo>
                <a:cubicBezTo>
                  <a:pt x="5577773" y="6200886"/>
                  <a:pt x="5577773" y="6198826"/>
                  <a:pt x="5579833" y="6196766"/>
                </a:cubicBezTo>
                <a:close/>
                <a:moveTo>
                  <a:pt x="5522498" y="6195995"/>
                </a:moveTo>
                <a:cubicBezTo>
                  <a:pt x="5524043" y="6195738"/>
                  <a:pt x="5525589" y="6195738"/>
                  <a:pt x="5526619" y="6196770"/>
                </a:cubicBezTo>
                <a:cubicBezTo>
                  <a:pt x="5526619" y="6198835"/>
                  <a:pt x="5528679" y="6200900"/>
                  <a:pt x="5528679" y="6207095"/>
                </a:cubicBezTo>
                <a:cubicBezTo>
                  <a:pt x="5520438" y="6308283"/>
                  <a:pt x="5520438" y="6308283"/>
                  <a:pt x="5520438" y="6308283"/>
                </a:cubicBezTo>
                <a:cubicBezTo>
                  <a:pt x="5520438" y="6312413"/>
                  <a:pt x="5518377" y="6314478"/>
                  <a:pt x="5516316" y="6316543"/>
                </a:cubicBezTo>
                <a:cubicBezTo>
                  <a:pt x="5512196" y="6318608"/>
                  <a:pt x="5510135" y="6318608"/>
                  <a:pt x="5506015" y="6316543"/>
                </a:cubicBezTo>
                <a:cubicBezTo>
                  <a:pt x="5415355" y="6271112"/>
                  <a:pt x="5415355" y="6271112"/>
                  <a:pt x="5415355" y="6271112"/>
                </a:cubicBezTo>
                <a:cubicBezTo>
                  <a:pt x="5411235" y="6271112"/>
                  <a:pt x="5409174" y="6269047"/>
                  <a:pt x="5407114" y="6264917"/>
                </a:cubicBezTo>
                <a:cubicBezTo>
                  <a:pt x="5407114" y="6262851"/>
                  <a:pt x="5409174" y="6260787"/>
                  <a:pt x="5411235" y="6258721"/>
                </a:cubicBezTo>
                <a:cubicBezTo>
                  <a:pt x="5442141" y="6225681"/>
                  <a:pt x="5475108" y="6207095"/>
                  <a:pt x="5518377" y="6196770"/>
                </a:cubicBezTo>
                <a:cubicBezTo>
                  <a:pt x="5519407" y="6196770"/>
                  <a:pt x="5520952" y="6196254"/>
                  <a:pt x="5522498" y="6195995"/>
                </a:cubicBezTo>
                <a:close/>
                <a:moveTo>
                  <a:pt x="5553811" y="6160806"/>
                </a:moveTo>
                <a:cubicBezTo>
                  <a:pt x="5434058" y="6160806"/>
                  <a:pt x="5336980" y="6258932"/>
                  <a:pt x="5336980" y="6379976"/>
                </a:cubicBezTo>
                <a:cubicBezTo>
                  <a:pt x="5336980" y="6501019"/>
                  <a:pt x="5434058" y="6599145"/>
                  <a:pt x="5553811" y="6599145"/>
                </a:cubicBezTo>
                <a:cubicBezTo>
                  <a:pt x="5673564" y="6599145"/>
                  <a:pt x="5770643" y="6501019"/>
                  <a:pt x="5770643" y="6379976"/>
                </a:cubicBezTo>
                <a:cubicBezTo>
                  <a:pt x="5770643" y="6258932"/>
                  <a:pt x="5673564" y="6160806"/>
                  <a:pt x="5553811" y="6160806"/>
                </a:cubicBezTo>
                <a:close/>
                <a:moveTo>
                  <a:pt x="5553226" y="6129247"/>
                </a:moveTo>
                <a:cubicBezTo>
                  <a:pt x="5689441" y="6129247"/>
                  <a:pt x="5799865" y="6240979"/>
                  <a:pt x="5799865" y="6378808"/>
                </a:cubicBezTo>
                <a:cubicBezTo>
                  <a:pt x="5799865" y="6516636"/>
                  <a:pt x="5689441" y="6628369"/>
                  <a:pt x="5553226" y="6628369"/>
                </a:cubicBezTo>
                <a:cubicBezTo>
                  <a:pt x="5417012" y="6628369"/>
                  <a:pt x="5306588" y="6516636"/>
                  <a:pt x="5306588" y="6378808"/>
                </a:cubicBezTo>
                <a:cubicBezTo>
                  <a:pt x="5306588" y="6240979"/>
                  <a:pt x="5417012" y="6129247"/>
                  <a:pt x="5553226" y="6129247"/>
                </a:cubicBezTo>
                <a:close/>
                <a:moveTo>
                  <a:pt x="5540303" y="6050671"/>
                </a:moveTo>
                <a:cubicBezTo>
                  <a:pt x="5532077" y="6065220"/>
                  <a:pt x="5527964" y="6083926"/>
                  <a:pt x="5527964" y="6100554"/>
                </a:cubicBezTo>
                <a:cubicBezTo>
                  <a:pt x="5523850" y="6100554"/>
                  <a:pt x="5507398" y="6102632"/>
                  <a:pt x="5505342" y="6104711"/>
                </a:cubicBezTo>
                <a:cubicBezTo>
                  <a:pt x="5499172" y="6086005"/>
                  <a:pt x="5490946" y="6069377"/>
                  <a:pt x="5478607" y="6058985"/>
                </a:cubicBezTo>
                <a:cubicBezTo>
                  <a:pt x="5478607" y="6056906"/>
                  <a:pt x="5478607" y="6056906"/>
                  <a:pt x="5478607" y="6056906"/>
                </a:cubicBezTo>
                <a:cubicBezTo>
                  <a:pt x="5476550" y="6058985"/>
                  <a:pt x="5476550" y="6058985"/>
                  <a:pt x="5476550" y="6058985"/>
                </a:cubicBezTo>
                <a:cubicBezTo>
                  <a:pt x="5470381" y="6058985"/>
                  <a:pt x="5462155" y="6061063"/>
                  <a:pt x="5455985" y="6063142"/>
                </a:cubicBezTo>
                <a:cubicBezTo>
                  <a:pt x="5455985" y="6065220"/>
                  <a:pt x="5455985" y="6065220"/>
                  <a:pt x="5455985" y="6065220"/>
                </a:cubicBezTo>
                <a:cubicBezTo>
                  <a:pt x="5453928" y="6073534"/>
                  <a:pt x="5451872" y="6081848"/>
                  <a:pt x="5451872" y="6090162"/>
                </a:cubicBezTo>
                <a:cubicBezTo>
                  <a:pt x="5451872" y="6100554"/>
                  <a:pt x="5453928" y="6108868"/>
                  <a:pt x="5455985" y="6117182"/>
                </a:cubicBezTo>
                <a:cubicBezTo>
                  <a:pt x="5453928" y="6117182"/>
                  <a:pt x="5437476" y="6125495"/>
                  <a:pt x="5435420" y="6125495"/>
                </a:cubicBezTo>
                <a:cubicBezTo>
                  <a:pt x="5425137" y="6110946"/>
                  <a:pt x="5412798" y="6096397"/>
                  <a:pt x="5398402" y="6090162"/>
                </a:cubicBezTo>
                <a:cubicBezTo>
                  <a:pt x="5398402" y="6088083"/>
                  <a:pt x="5398402" y="6088083"/>
                  <a:pt x="5398402" y="6088083"/>
                </a:cubicBezTo>
                <a:cubicBezTo>
                  <a:pt x="5396346" y="6088083"/>
                  <a:pt x="5396346" y="6088083"/>
                  <a:pt x="5396346" y="6088083"/>
                </a:cubicBezTo>
                <a:cubicBezTo>
                  <a:pt x="5390176" y="6092240"/>
                  <a:pt x="5384006" y="6096397"/>
                  <a:pt x="5377837" y="6100554"/>
                </a:cubicBezTo>
                <a:cubicBezTo>
                  <a:pt x="5377837" y="6100554"/>
                  <a:pt x="5377837" y="6102632"/>
                  <a:pt x="5377837" y="6102632"/>
                </a:cubicBezTo>
                <a:cubicBezTo>
                  <a:pt x="5377837" y="6119260"/>
                  <a:pt x="5381950" y="6135888"/>
                  <a:pt x="5390176" y="6152515"/>
                </a:cubicBezTo>
                <a:cubicBezTo>
                  <a:pt x="5388120" y="6154594"/>
                  <a:pt x="5375780" y="6162908"/>
                  <a:pt x="5373724" y="6164986"/>
                </a:cubicBezTo>
                <a:cubicBezTo>
                  <a:pt x="5361385" y="6152515"/>
                  <a:pt x="5344932" y="6142123"/>
                  <a:pt x="5330536" y="6137966"/>
                </a:cubicBezTo>
                <a:cubicBezTo>
                  <a:pt x="5328480" y="6137966"/>
                  <a:pt x="5328480" y="6137966"/>
                  <a:pt x="5328480" y="6137966"/>
                </a:cubicBezTo>
                <a:cubicBezTo>
                  <a:pt x="5328480" y="6140044"/>
                  <a:pt x="5328480" y="6140044"/>
                  <a:pt x="5328480" y="6140044"/>
                </a:cubicBezTo>
                <a:cubicBezTo>
                  <a:pt x="5322310" y="6142123"/>
                  <a:pt x="5316140" y="6148358"/>
                  <a:pt x="5312027" y="6154594"/>
                </a:cubicBezTo>
                <a:cubicBezTo>
                  <a:pt x="5312027" y="6156672"/>
                  <a:pt x="5312027" y="6156672"/>
                  <a:pt x="5312027" y="6156672"/>
                </a:cubicBezTo>
                <a:cubicBezTo>
                  <a:pt x="5316140" y="6171221"/>
                  <a:pt x="5326423" y="6187849"/>
                  <a:pt x="5338763" y="6202398"/>
                </a:cubicBezTo>
                <a:cubicBezTo>
                  <a:pt x="5336706" y="6202398"/>
                  <a:pt x="5326423" y="6216947"/>
                  <a:pt x="5324366" y="6219026"/>
                </a:cubicBezTo>
                <a:cubicBezTo>
                  <a:pt x="5309971" y="6210712"/>
                  <a:pt x="5291462" y="6206555"/>
                  <a:pt x="5275010" y="6206555"/>
                </a:cubicBezTo>
                <a:cubicBezTo>
                  <a:pt x="5272953" y="6206555"/>
                  <a:pt x="5272953" y="6206555"/>
                  <a:pt x="5272953" y="6206555"/>
                </a:cubicBezTo>
                <a:cubicBezTo>
                  <a:pt x="5268840" y="6210712"/>
                  <a:pt x="5264727" y="6219026"/>
                  <a:pt x="5262671" y="6225261"/>
                </a:cubicBezTo>
                <a:cubicBezTo>
                  <a:pt x="5262671" y="6227340"/>
                  <a:pt x="5262671" y="6227340"/>
                  <a:pt x="5262671" y="6227340"/>
                </a:cubicBezTo>
                <a:cubicBezTo>
                  <a:pt x="5270897" y="6241888"/>
                  <a:pt x="5283236" y="6254359"/>
                  <a:pt x="5299688" y="6264752"/>
                </a:cubicBezTo>
                <a:cubicBezTo>
                  <a:pt x="5297632" y="6266830"/>
                  <a:pt x="5291462" y="6281379"/>
                  <a:pt x="5291462" y="6283458"/>
                </a:cubicBezTo>
                <a:cubicBezTo>
                  <a:pt x="5272953" y="6279301"/>
                  <a:pt x="5254444" y="6279301"/>
                  <a:pt x="5240049" y="6283458"/>
                </a:cubicBezTo>
                <a:cubicBezTo>
                  <a:pt x="5237992" y="6283458"/>
                  <a:pt x="5237992" y="6283458"/>
                  <a:pt x="5237992" y="6283458"/>
                </a:cubicBezTo>
                <a:cubicBezTo>
                  <a:pt x="5237992" y="6285536"/>
                  <a:pt x="5237992" y="6285536"/>
                  <a:pt x="5237992" y="6285536"/>
                </a:cubicBezTo>
                <a:cubicBezTo>
                  <a:pt x="5235936" y="6291772"/>
                  <a:pt x="5233879" y="6300085"/>
                  <a:pt x="5231823" y="6306320"/>
                </a:cubicBezTo>
                <a:cubicBezTo>
                  <a:pt x="5233879" y="6308399"/>
                  <a:pt x="5233879" y="6308399"/>
                  <a:pt x="5233879" y="6308399"/>
                </a:cubicBezTo>
                <a:cubicBezTo>
                  <a:pt x="5244162" y="6318791"/>
                  <a:pt x="5260614" y="6329184"/>
                  <a:pt x="5277066" y="6333340"/>
                </a:cubicBezTo>
                <a:cubicBezTo>
                  <a:pt x="5277066" y="6335419"/>
                  <a:pt x="5275010" y="6354125"/>
                  <a:pt x="5275010" y="6356204"/>
                </a:cubicBezTo>
                <a:cubicBezTo>
                  <a:pt x="5256501" y="6356204"/>
                  <a:pt x="5237992" y="6360360"/>
                  <a:pt x="5225653" y="6368675"/>
                </a:cubicBezTo>
                <a:cubicBezTo>
                  <a:pt x="5223596" y="6368675"/>
                  <a:pt x="5223596" y="6368675"/>
                  <a:pt x="5223596" y="6368675"/>
                </a:cubicBezTo>
                <a:cubicBezTo>
                  <a:pt x="5223596" y="6370752"/>
                  <a:pt x="5223596" y="6370752"/>
                  <a:pt x="5223596" y="6370752"/>
                </a:cubicBezTo>
                <a:cubicBezTo>
                  <a:pt x="5223596" y="6372831"/>
                  <a:pt x="5223596" y="6376988"/>
                  <a:pt x="5223596" y="6381145"/>
                </a:cubicBezTo>
                <a:cubicBezTo>
                  <a:pt x="5223596" y="6385302"/>
                  <a:pt x="5223596" y="6389459"/>
                  <a:pt x="5223596" y="6391537"/>
                </a:cubicBezTo>
                <a:cubicBezTo>
                  <a:pt x="5223596" y="6393616"/>
                  <a:pt x="5223596" y="6393616"/>
                  <a:pt x="5223596" y="6393616"/>
                </a:cubicBezTo>
                <a:cubicBezTo>
                  <a:pt x="5225653" y="6393616"/>
                  <a:pt x="5225653" y="6393616"/>
                  <a:pt x="5225653" y="6393616"/>
                </a:cubicBezTo>
                <a:cubicBezTo>
                  <a:pt x="5237992" y="6401930"/>
                  <a:pt x="5256501" y="6406087"/>
                  <a:pt x="5275010" y="6406087"/>
                </a:cubicBezTo>
                <a:cubicBezTo>
                  <a:pt x="5275010" y="6410243"/>
                  <a:pt x="5277066" y="6426871"/>
                  <a:pt x="5279123" y="6428949"/>
                </a:cubicBezTo>
                <a:cubicBezTo>
                  <a:pt x="5260614" y="6435184"/>
                  <a:pt x="5244162" y="6443498"/>
                  <a:pt x="5233879" y="6455969"/>
                </a:cubicBezTo>
                <a:cubicBezTo>
                  <a:pt x="5231823" y="6455969"/>
                  <a:pt x="5231823" y="6455969"/>
                  <a:pt x="5231823" y="6455969"/>
                </a:cubicBezTo>
                <a:cubicBezTo>
                  <a:pt x="5231823" y="6458048"/>
                  <a:pt x="5231823" y="6458048"/>
                  <a:pt x="5231823" y="6458048"/>
                </a:cubicBezTo>
                <a:cubicBezTo>
                  <a:pt x="5233879" y="6464283"/>
                  <a:pt x="5235936" y="6472597"/>
                  <a:pt x="5237992" y="6478833"/>
                </a:cubicBezTo>
                <a:cubicBezTo>
                  <a:pt x="5240049" y="6478833"/>
                  <a:pt x="5240049" y="6478833"/>
                  <a:pt x="5240049" y="6478833"/>
                </a:cubicBezTo>
                <a:cubicBezTo>
                  <a:pt x="5254444" y="6485068"/>
                  <a:pt x="5275010" y="6482989"/>
                  <a:pt x="5291462" y="6478833"/>
                </a:cubicBezTo>
                <a:cubicBezTo>
                  <a:pt x="5291462" y="6480910"/>
                  <a:pt x="5299688" y="6497539"/>
                  <a:pt x="5299688" y="6499616"/>
                </a:cubicBezTo>
                <a:cubicBezTo>
                  <a:pt x="5285292" y="6507930"/>
                  <a:pt x="5270897" y="6522480"/>
                  <a:pt x="5262671" y="6537029"/>
                </a:cubicBezTo>
                <a:cubicBezTo>
                  <a:pt x="5262671" y="6539107"/>
                  <a:pt x="5262671" y="6539107"/>
                  <a:pt x="5262671" y="6539107"/>
                </a:cubicBezTo>
                <a:cubicBezTo>
                  <a:pt x="5264727" y="6543265"/>
                  <a:pt x="5270897" y="6551578"/>
                  <a:pt x="5275010" y="6557813"/>
                </a:cubicBezTo>
                <a:cubicBezTo>
                  <a:pt x="5291462" y="6557813"/>
                  <a:pt x="5309971" y="6553657"/>
                  <a:pt x="5326423" y="6543265"/>
                </a:cubicBezTo>
                <a:cubicBezTo>
                  <a:pt x="5326423" y="6545342"/>
                  <a:pt x="5336706" y="6559892"/>
                  <a:pt x="5338763" y="6561971"/>
                </a:cubicBezTo>
                <a:cubicBezTo>
                  <a:pt x="5326423" y="6574441"/>
                  <a:pt x="5316140" y="6591068"/>
                  <a:pt x="5312027" y="6607697"/>
                </a:cubicBezTo>
                <a:cubicBezTo>
                  <a:pt x="5314084" y="6609774"/>
                  <a:pt x="5314084" y="6609774"/>
                  <a:pt x="5314084" y="6609774"/>
                </a:cubicBezTo>
                <a:cubicBezTo>
                  <a:pt x="5316140" y="6613932"/>
                  <a:pt x="5324366" y="6620167"/>
                  <a:pt x="5328480" y="6624324"/>
                </a:cubicBezTo>
                <a:cubicBezTo>
                  <a:pt x="5330536" y="6624324"/>
                  <a:pt x="5330536" y="6624324"/>
                  <a:pt x="5330536" y="6624324"/>
                </a:cubicBezTo>
                <a:cubicBezTo>
                  <a:pt x="5344932" y="6620167"/>
                  <a:pt x="5361385" y="6611853"/>
                  <a:pt x="5375780" y="6597304"/>
                </a:cubicBezTo>
                <a:cubicBezTo>
                  <a:pt x="5377837" y="6599383"/>
                  <a:pt x="5390176" y="6609774"/>
                  <a:pt x="5392233" y="6611853"/>
                </a:cubicBezTo>
                <a:cubicBezTo>
                  <a:pt x="5384006" y="6628480"/>
                  <a:pt x="5379894" y="6645109"/>
                  <a:pt x="5379894" y="6661736"/>
                </a:cubicBezTo>
                <a:cubicBezTo>
                  <a:pt x="5379894" y="6661736"/>
                  <a:pt x="5379894" y="6663815"/>
                  <a:pt x="5379894" y="6663815"/>
                </a:cubicBezTo>
                <a:cubicBezTo>
                  <a:pt x="5384006" y="6667971"/>
                  <a:pt x="5392233" y="6672129"/>
                  <a:pt x="5398402" y="6674206"/>
                </a:cubicBezTo>
                <a:cubicBezTo>
                  <a:pt x="5398402" y="6676285"/>
                  <a:pt x="5398402" y="6676285"/>
                  <a:pt x="5398402" y="6676285"/>
                </a:cubicBezTo>
                <a:cubicBezTo>
                  <a:pt x="5400459" y="6674206"/>
                  <a:pt x="5400459" y="6674206"/>
                  <a:pt x="5400459" y="6674206"/>
                </a:cubicBezTo>
                <a:cubicBezTo>
                  <a:pt x="5414854" y="6665893"/>
                  <a:pt x="5427194" y="6653422"/>
                  <a:pt x="5437476" y="6636795"/>
                </a:cubicBezTo>
                <a:cubicBezTo>
                  <a:pt x="5439533" y="6638873"/>
                  <a:pt x="5453928" y="6645109"/>
                  <a:pt x="5455985" y="6645109"/>
                </a:cubicBezTo>
                <a:cubicBezTo>
                  <a:pt x="5453928" y="6653422"/>
                  <a:pt x="5453928" y="6663815"/>
                  <a:pt x="5453928" y="6672129"/>
                </a:cubicBezTo>
                <a:cubicBezTo>
                  <a:pt x="5453928" y="6680442"/>
                  <a:pt x="5453928" y="6690835"/>
                  <a:pt x="5455985" y="6697070"/>
                </a:cubicBezTo>
                <a:cubicBezTo>
                  <a:pt x="5455985" y="6699148"/>
                  <a:pt x="5455985" y="6699148"/>
                  <a:pt x="5455985" y="6699148"/>
                </a:cubicBezTo>
                <a:cubicBezTo>
                  <a:pt x="5458042" y="6699148"/>
                  <a:pt x="5458042" y="6699148"/>
                  <a:pt x="5458042" y="6699148"/>
                </a:cubicBezTo>
                <a:cubicBezTo>
                  <a:pt x="5462155" y="6701227"/>
                  <a:pt x="5472437" y="6703305"/>
                  <a:pt x="5478607" y="6705383"/>
                </a:cubicBezTo>
                <a:cubicBezTo>
                  <a:pt x="5480663" y="6705383"/>
                  <a:pt x="5480663" y="6705383"/>
                  <a:pt x="5480663" y="6705383"/>
                </a:cubicBezTo>
                <a:cubicBezTo>
                  <a:pt x="5490946" y="6692913"/>
                  <a:pt x="5501229" y="6676285"/>
                  <a:pt x="5505342" y="6659658"/>
                </a:cubicBezTo>
                <a:cubicBezTo>
                  <a:pt x="5507398" y="6659658"/>
                  <a:pt x="5525907" y="6661736"/>
                  <a:pt x="5527964" y="6661736"/>
                </a:cubicBezTo>
                <a:cubicBezTo>
                  <a:pt x="5527964" y="6680442"/>
                  <a:pt x="5532077" y="6699148"/>
                  <a:pt x="5540303" y="6713697"/>
                </a:cubicBezTo>
                <a:cubicBezTo>
                  <a:pt x="5542359" y="6713697"/>
                  <a:pt x="5542359" y="6713697"/>
                  <a:pt x="5542359" y="6713697"/>
                </a:cubicBezTo>
                <a:cubicBezTo>
                  <a:pt x="5548529" y="6713697"/>
                  <a:pt x="5558812" y="6713697"/>
                  <a:pt x="5562925" y="6713697"/>
                </a:cubicBezTo>
                <a:cubicBezTo>
                  <a:pt x="5564982" y="6713697"/>
                  <a:pt x="5564982" y="6713697"/>
                  <a:pt x="5564982" y="6713697"/>
                </a:cubicBezTo>
                <a:cubicBezTo>
                  <a:pt x="5573208" y="6699148"/>
                  <a:pt x="5577321" y="6680442"/>
                  <a:pt x="5579378" y="6661736"/>
                </a:cubicBezTo>
                <a:cubicBezTo>
                  <a:pt x="5581434" y="6661736"/>
                  <a:pt x="5597886" y="6659658"/>
                  <a:pt x="5599943" y="6659658"/>
                </a:cubicBezTo>
                <a:cubicBezTo>
                  <a:pt x="5604056" y="6676285"/>
                  <a:pt x="5614338" y="6692913"/>
                  <a:pt x="5626678" y="6705383"/>
                </a:cubicBezTo>
                <a:cubicBezTo>
                  <a:pt x="5632847" y="6703305"/>
                  <a:pt x="5643130" y="6701227"/>
                  <a:pt x="5647243" y="6699148"/>
                </a:cubicBezTo>
                <a:cubicBezTo>
                  <a:pt x="5649300" y="6699148"/>
                  <a:pt x="5649300" y="6699148"/>
                  <a:pt x="5649300" y="6699148"/>
                </a:cubicBezTo>
                <a:cubicBezTo>
                  <a:pt x="5651356" y="6690835"/>
                  <a:pt x="5651356" y="6680442"/>
                  <a:pt x="5651356" y="6672129"/>
                </a:cubicBezTo>
                <a:cubicBezTo>
                  <a:pt x="5651356" y="6663815"/>
                  <a:pt x="5651356" y="6653422"/>
                  <a:pt x="5649300" y="6645109"/>
                </a:cubicBezTo>
                <a:cubicBezTo>
                  <a:pt x="5651356" y="6645109"/>
                  <a:pt x="5667808" y="6638873"/>
                  <a:pt x="5669865" y="6636795"/>
                </a:cubicBezTo>
                <a:cubicBezTo>
                  <a:pt x="5678091" y="6653422"/>
                  <a:pt x="5692487" y="6665893"/>
                  <a:pt x="5706882" y="6674206"/>
                </a:cubicBezTo>
                <a:cubicBezTo>
                  <a:pt x="5713052" y="6672129"/>
                  <a:pt x="5721278" y="6667971"/>
                  <a:pt x="5725391" y="6663815"/>
                </a:cubicBezTo>
                <a:cubicBezTo>
                  <a:pt x="5727448" y="6661736"/>
                  <a:pt x="5727448" y="6661736"/>
                  <a:pt x="5727448" y="6661736"/>
                </a:cubicBezTo>
                <a:cubicBezTo>
                  <a:pt x="5727448" y="6661736"/>
                  <a:pt x="5727448" y="6661736"/>
                  <a:pt x="5727448" y="6659658"/>
                </a:cubicBezTo>
                <a:cubicBezTo>
                  <a:pt x="5727448" y="6645109"/>
                  <a:pt x="5721278" y="6626403"/>
                  <a:pt x="5713052" y="6611853"/>
                </a:cubicBezTo>
                <a:cubicBezTo>
                  <a:pt x="5715108" y="6609774"/>
                  <a:pt x="5727448" y="6599383"/>
                  <a:pt x="5729504" y="6597304"/>
                </a:cubicBezTo>
                <a:cubicBezTo>
                  <a:pt x="5743900" y="6609774"/>
                  <a:pt x="5760352" y="6620167"/>
                  <a:pt x="5774748" y="6624324"/>
                </a:cubicBezTo>
                <a:cubicBezTo>
                  <a:pt x="5776805" y="6624324"/>
                  <a:pt x="5776805" y="6624324"/>
                  <a:pt x="5776805" y="6624324"/>
                </a:cubicBezTo>
                <a:cubicBezTo>
                  <a:pt x="5780918" y="6620167"/>
                  <a:pt x="5789144" y="6613932"/>
                  <a:pt x="5791201" y="6607697"/>
                </a:cubicBezTo>
                <a:cubicBezTo>
                  <a:pt x="5793257" y="6607697"/>
                  <a:pt x="5793257" y="6607697"/>
                  <a:pt x="5793257" y="6607697"/>
                </a:cubicBezTo>
                <a:cubicBezTo>
                  <a:pt x="5789144" y="6591068"/>
                  <a:pt x="5778861" y="6574441"/>
                  <a:pt x="5766522" y="6561971"/>
                </a:cubicBezTo>
                <a:cubicBezTo>
                  <a:pt x="5768579" y="6559892"/>
                  <a:pt x="5778861" y="6545342"/>
                  <a:pt x="5778861" y="6543265"/>
                </a:cubicBezTo>
                <a:cubicBezTo>
                  <a:pt x="5795314" y="6551578"/>
                  <a:pt x="5813822" y="6557813"/>
                  <a:pt x="5830275" y="6557813"/>
                </a:cubicBezTo>
                <a:cubicBezTo>
                  <a:pt x="5832331" y="6555735"/>
                  <a:pt x="5832331" y="6555735"/>
                  <a:pt x="5832331" y="6555735"/>
                </a:cubicBezTo>
                <a:cubicBezTo>
                  <a:pt x="5834388" y="6551578"/>
                  <a:pt x="5840557" y="6543265"/>
                  <a:pt x="5842614" y="6537029"/>
                </a:cubicBezTo>
                <a:cubicBezTo>
                  <a:pt x="5842614" y="6534951"/>
                  <a:pt x="5842614" y="6534951"/>
                  <a:pt x="5842614" y="6534951"/>
                </a:cubicBezTo>
                <a:cubicBezTo>
                  <a:pt x="5834388" y="6522480"/>
                  <a:pt x="5819992" y="6507930"/>
                  <a:pt x="5805596" y="6499616"/>
                </a:cubicBezTo>
                <a:cubicBezTo>
                  <a:pt x="5805596" y="6495460"/>
                  <a:pt x="5813822" y="6480910"/>
                  <a:pt x="5813822" y="6478833"/>
                </a:cubicBezTo>
                <a:cubicBezTo>
                  <a:pt x="5830275" y="6482989"/>
                  <a:pt x="5848784" y="6482989"/>
                  <a:pt x="5865236" y="6478833"/>
                </a:cubicBezTo>
                <a:cubicBezTo>
                  <a:pt x="5867292" y="6478833"/>
                  <a:pt x="5867292" y="6478833"/>
                  <a:pt x="5867292" y="6478833"/>
                </a:cubicBezTo>
                <a:cubicBezTo>
                  <a:pt x="5869349" y="6472597"/>
                  <a:pt x="5871405" y="6464283"/>
                  <a:pt x="5871405" y="6458048"/>
                </a:cubicBezTo>
                <a:cubicBezTo>
                  <a:pt x="5871405" y="6455969"/>
                  <a:pt x="5871405" y="6455969"/>
                  <a:pt x="5871405" y="6455969"/>
                </a:cubicBezTo>
                <a:cubicBezTo>
                  <a:pt x="5861123" y="6443498"/>
                  <a:pt x="5844670" y="6435184"/>
                  <a:pt x="5826162" y="6428949"/>
                </a:cubicBezTo>
                <a:cubicBezTo>
                  <a:pt x="5828218" y="6426871"/>
                  <a:pt x="5830275" y="6410243"/>
                  <a:pt x="5830275" y="6408165"/>
                </a:cubicBezTo>
                <a:cubicBezTo>
                  <a:pt x="5848784" y="6408165"/>
                  <a:pt x="5867292" y="6401930"/>
                  <a:pt x="5879632" y="6393616"/>
                </a:cubicBezTo>
                <a:cubicBezTo>
                  <a:pt x="5881688" y="6393616"/>
                  <a:pt x="5881688" y="6393616"/>
                  <a:pt x="5881688" y="6393616"/>
                </a:cubicBezTo>
                <a:cubicBezTo>
                  <a:pt x="5881688" y="6389459"/>
                  <a:pt x="5881688" y="6385302"/>
                  <a:pt x="5881688" y="6381145"/>
                </a:cubicBezTo>
                <a:cubicBezTo>
                  <a:pt x="5881688" y="6379066"/>
                  <a:pt x="5881688" y="6374910"/>
                  <a:pt x="5881688" y="6370752"/>
                </a:cubicBezTo>
                <a:cubicBezTo>
                  <a:pt x="5879632" y="6370752"/>
                  <a:pt x="5879632" y="6370752"/>
                  <a:pt x="5879632" y="6370752"/>
                </a:cubicBezTo>
                <a:cubicBezTo>
                  <a:pt x="5867292" y="6362439"/>
                  <a:pt x="5848784" y="6356204"/>
                  <a:pt x="5830275" y="6356204"/>
                </a:cubicBezTo>
                <a:cubicBezTo>
                  <a:pt x="5830275" y="6354125"/>
                  <a:pt x="5828218" y="6337498"/>
                  <a:pt x="5828218" y="6335419"/>
                </a:cubicBezTo>
                <a:cubicBezTo>
                  <a:pt x="5844670" y="6329184"/>
                  <a:pt x="5861123" y="6320870"/>
                  <a:pt x="5871405" y="6308399"/>
                </a:cubicBezTo>
                <a:cubicBezTo>
                  <a:pt x="5873462" y="6308399"/>
                  <a:pt x="5873462" y="6308399"/>
                  <a:pt x="5873462" y="6308399"/>
                </a:cubicBezTo>
                <a:cubicBezTo>
                  <a:pt x="5873462" y="6306320"/>
                  <a:pt x="5873462" y="6306320"/>
                  <a:pt x="5873462" y="6306320"/>
                </a:cubicBezTo>
                <a:cubicBezTo>
                  <a:pt x="5871405" y="6300085"/>
                  <a:pt x="5869349" y="6291772"/>
                  <a:pt x="5867292" y="6285536"/>
                </a:cubicBezTo>
                <a:cubicBezTo>
                  <a:pt x="5865236" y="6285536"/>
                  <a:pt x="5865236" y="6285536"/>
                  <a:pt x="5865236" y="6285536"/>
                </a:cubicBezTo>
                <a:cubicBezTo>
                  <a:pt x="5850840" y="6279301"/>
                  <a:pt x="5832331" y="6281379"/>
                  <a:pt x="5813822" y="6285536"/>
                </a:cubicBezTo>
                <a:cubicBezTo>
                  <a:pt x="5813822" y="6283458"/>
                  <a:pt x="5807653" y="6266830"/>
                  <a:pt x="5805596" y="6264752"/>
                </a:cubicBezTo>
                <a:cubicBezTo>
                  <a:pt x="5822049" y="6256438"/>
                  <a:pt x="5834388" y="6241888"/>
                  <a:pt x="5842614" y="6227340"/>
                </a:cubicBezTo>
                <a:cubicBezTo>
                  <a:pt x="5842614" y="6225261"/>
                  <a:pt x="5842614" y="6225261"/>
                  <a:pt x="5842614" y="6225261"/>
                </a:cubicBezTo>
                <a:cubicBezTo>
                  <a:pt x="5840557" y="6221104"/>
                  <a:pt x="5836444" y="6212790"/>
                  <a:pt x="5832331" y="6206555"/>
                </a:cubicBezTo>
                <a:cubicBezTo>
                  <a:pt x="5830275" y="6206555"/>
                  <a:pt x="5830275" y="6206555"/>
                  <a:pt x="5830275" y="6206555"/>
                </a:cubicBezTo>
                <a:cubicBezTo>
                  <a:pt x="5813822" y="6206555"/>
                  <a:pt x="5795314" y="6210712"/>
                  <a:pt x="5780918" y="6219026"/>
                </a:cubicBezTo>
                <a:cubicBezTo>
                  <a:pt x="5778861" y="6219026"/>
                  <a:pt x="5768579" y="6204476"/>
                  <a:pt x="5766522" y="6202398"/>
                </a:cubicBezTo>
                <a:cubicBezTo>
                  <a:pt x="5778861" y="6189927"/>
                  <a:pt x="5789144" y="6173300"/>
                  <a:pt x="5793257" y="6156672"/>
                </a:cubicBezTo>
                <a:cubicBezTo>
                  <a:pt x="5793257" y="6154594"/>
                  <a:pt x="5793257" y="6154594"/>
                  <a:pt x="5793257" y="6154594"/>
                </a:cubicBezTo>
                <a:cubicBezTo>
                  <a:pt x="5789144" y="6150437"/>
                  <a:pt x="5782975" y="6144201"/>
                  <a:pt x="5776805" y="6140044"/>
                </a:cubicBezTo>
                <a:cubicBezTo>
                  <a:pt x="5760352" y="6144201"/>
                  <a:pt x="5743900" y="6152515"/>
                  <a:pt x="5731561" y="6164986"/>
                </a:cubicBezTo>
                <a:cubicBezTo>
                  <a:pt x="5729504" y="6164986"/>
                  <a:pt x="5715108" y="6154594"/>
                  <a:pt x="5713052" y="6152515"/>
                </a:cubicBezTo>
                <a:cubicBezTo>
                  <a:pt x="5723334" y="6135888"/>
                  <a:pt x="5727448" y="6119260"/>
                  <a:pt x="5727448" y="6102632"/>
                </a:cubicBezTo>
                <a:cubicBezTo>
                  <a:pt x="5727448" y="6102632"/>
                  <a:pt x="5727448" y="6100554"/>
                  <a:pt x="5727448" y="6100554"/>
                </a:cubicBezTo>
                <a:cubicBezTo>
                  <a:pt x="5721278" y="6096397"/>
                  <a:pt x="5713052" y="6092240"/>
                  <a:pt x="5708939" y="6090162"/>
                </a:cubicBezTo>
                <a:cubicBezTo>
                  <a:pt x="5706882" y="6088083"/>
                  <a:pt x="5706882" y="6088083"/>
                  <a:pt x="5706882" y="6088083"/>
                </a:cubicBezTo>
                <a:cubicBezTo>
                  <a:pt x="5706882" y="6090162"/>
                  <a:pt x="5706882" y="6090162"/>
                  <a:pt x="5706882" y="6090162"/>
                </a:cubicBezTo>
                <a:cubicBezTo>
                  <a:pt x="5692487" y="6096397"/>
                  <a:pt x="5680147" y="6110946"/>
                  <a:pt x="5669865" y="6125495"/>
                </a:cubicBezTo>
                <a:cubicBezTo>
                  <a:pt x="5667808" y="6125495"/>
                  <a:pt x="5651356" y="6119260"/>
                  <a:pt x="5649300" y="6117182"/>
                </a:cubicBezTo>
                <a:cubicBezTo>
                  <a:pt x="5651356" y="6108868"/>
                  <a:pt x="5653412" y="6100554"/>
                  <a:pt x="5653412" y="6090162"/>
                </a:cubicBezTo>
                <a:cubicBezTo>
                  <a:pt x="5653412" y="6081848"/>
                  <a:pt x="5651356" y="6073534"/>
                  <a:pt x="5649300" y="6065220"/>
                </a:cubicBezTo>
                <a:cubicBezTo>
                  <a:pt x="5649300" y="6063142"/>
                  <a:pt x="5649300" y="6063142"/>
                  <a:pt x="5649300" y="6063142"/>
                </a:cubicBezTo>
                <a:cubicBezTo>
                  <a:pt x="5647243" y="6063142"/>
                  <a:pt x="5647243" y="6063142"/>
                  <a:pt x="5647243" y="6063142"/>
                </a:cubicBezTo>
                <a:cubicBezTo>
                  <a:pt x="5643130" y="6061063"/>
                  <a:pt x="5634904" y="6058985"/>
                  <a:pt x="5626678" y="6058985"/>
                </a:cubicBezTo>
                <a:cubicBezTo>
                  <a:pt x="5614338" y="6069377"/>
                  <a:pt x="5604056" y="6086005"/>
                  <a:pt x="5599943" y="6104711"/>
                </a:cubicBezTo>
                <a:cubicBezTo>
                  <a:pt x="5597886" y="6102632"/>
                  <a:pt x="5581434" y="6100554"/>
                  <a:pt x="5577321" y="6100554"/>
                </a:cubicBezTo>
                <a:cubicBezTo>
                  <a:pt x="5577321" y="6083926"/>
                  <a:pt x="5573208" y="6065220"/>
                  <a:pt x="5564982" y="6050671"/>
                </a:cubicBezTo>
                <a:cubicBezTo>
                  <a:pt x="5562925" y="6050671"/>
                  <a:pt x="5562925" y="6050671"/>
                  <a:pt x="5562925" y="6050671"/>
                </a:cubicBezTo>
                <a:cubicBezTo>
                  <a:pt x="5556756" y="6048592"/>
                  <a:pt x="5548529" y="6048592"/>
                  <a:pt x="5542359" y="6050671"/>
                </a:cubicBezTo>
                <a:cubicBezTo>
                  <a:pt x="5540303" y="6050671"/>
                  <a:pt x="5540303" y="6050671"/>
                  <a:pt x="5540303" y="6050671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1A1306-839E-4BE0-95C1-D0AB75097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D857C-E5F1-4BDC-8A99-7B2461643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87A99E-EF5B-439A-BE3B-E777CA5DF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EDB4C5-4D50-4C91-B9A5-A9BCE42BF8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58ED7BC-1EA4-4387-82A7-BFEBF7FA1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9A7530-18B5-41FC-A93D-F8CA8070C837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5B401B-8986-425F-87D2-9CDF185F58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A25AB8-018D-4AE5-A574-6BAA008440FD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C86F38-D8C8-456F-8A72-3A2DD495DC6F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D36CFD-F607-4420-9136-F367C25BD39E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91018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1" r:id="rId3"/>
    <p:sldLayoutId id="2147483663" r:id="rId4"/>
    <p:sldLayoutId id="2147483664" r:id="rId5"/>
    <p:sldLayoutId id="2147483668" r:id="rId6"/>
    <p:sldLayoutId id="2147483666" r:id="rId7"/>
    <p:sldLayoutId id="2147483667" r:id="rId8"/>
    <p:sldLayoutId id="2147483655" r:id="rId9"/>
    <p:sldLayoutId id="2147483678" r:id="rId10"/>
    <p:sldLayoutId id="2147483650" r:id="rId11"/>
    <p:sldLayoutId id="2147483673" r:id="rId12"/>
    <p:sldLayoutId id="2147483659" r:id="rId13"/>
    <p:sldLayoutId id="2147483676" r:id="rId14"/>
    <p:sldLayoutId id="2147483652" r:id="rId15"/>
    <p:sldLayoutId id="2147483657" r:id="rId16"/>
    <p:sldLayoutId id="2147483662" r:id="rId17"/>
    <p:sldLayoutId id="2147483670" r:id="rId18"/>
    <p:sldLayoutId id="2147483672" r:id="rId19"/>
    <p:sldLayoutId id="2147483656" r:id="rId20"/>
    <p:sldLayoutId id="2147483674" r:id="rId21"/>
    <p:sldLayoutId id="2147483658" r:id="rId22"/>
    <p:sldLayoutId id="2147483661" r:id="rId23"/>
    <p:sldLayoutId id="214748367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otary.service@rotary.org" TargetMode="External"/><Relationship Id="rId2" Type="http://schemas.openxmlformats.org/officeDocument/2006/relationships/hyperlink" Target="http://www.rotary.org/friendship-exchange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40D06-0E36-4FB9-80BA-82191D98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07BED-CCB7-984B-BB70-40293C92F076}"/>
              </a:ext>
            </a:extLst>
          </p:cNvPr>
          <p:cNvSpPr txBox="1"/>
          <p:nvPr/>
        </p:nvSpPr>
        <p:spPr>
          <a:xfrm>
            <a:off x="-1477108" y="4262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489FE-2826-4F01-865E-8013DDBA7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r="6462"/>
          <a:stretch/>
        </p:blipFill>
        <p:spPr>
          <a:xfrm>
            <a:off x="5939220" y="-4407"/>
            <a:ext cx="6253925" cy="324629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6CE7BAF-3A61-4553-9A4E-9CBCFA5EA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9" y="2871692"/>
            <a:ext cx="6762135" cy="399097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2F4E01-0AD5-465C-9D55-0B2A8DAB94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zh-TW" altLang="zh-TW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扶輪友誼交換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8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服務導向的交換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AutoShape 8" descr="data:image/png;base64,/9j/4AAQSkZJRgABAQAAAQABAAD//gA7Q1JFQVRPUjogZ2QtanBlZyB2MS4wICh1c2luZyBJSkcgSlBFRyB2NjIpLCBxdWFsaXR5ID0gNzUK/9sAQwAIBgYHBgUIBwcHCQkICgwUDQwLCwwZEhMPFB0aHx4dGhwcICQuJyAiLCMcHCg3KSwwMTQ0NB8nOT04MjwuMzQy/9sAQwEJCQkMCwwYDQ0YMiEcITIyMjIyMjIyMjIyMjIyMjIyMjIyMjIyMjIyMjIyMjIyMjIyMjIyMjIyMjIyMjIyMjIy/8AAEQgAFAAU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5aazga8azsbr7RCHPzYMa5GeobGOhqnFDvtZZWXYFkKcnIIXqeM8Vrajpd3c6VeWAiaGGFhdL5jhiwZRxkHoAd3f73Pasy3tpU0QGLVLVrm4HmMk0TIY8bshXzyctnGMcCqWJny8rWj/AK/Q6Pq9NNyb1W3/AAfky3DbRT20VxbPFNHMgfLDBUnqpGeoorldOa3S22OZMqxwU4z35x35/SiuhSi1ovxOR76nSW2oS6hqVzNdKks1zJMryMMkAhjgdgPpUv2uSC0gs1CtE1wsWGyflbg98dzRRXlpno1Eub5mLa2sWoafayyqEdUKExAJuw7cnHU9s+wooorZNrY5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62CE0-3D43-450D-AD18-2867498D406F}"/>
              </a:ext>
            </a:extLst>
          </p:cNvPr>
          <p:cNvSpPr txBox="1"/>
          <p:nvPr/>
        </p:nvSpPr>
        <p:spPr>
          <a:xfrm>
            <a:off x="454325" y="2826588"/>
            <a:ext cx="425282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24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來自美國（</a:t>
            </a:r>
            <a:r>
              <a:rPr lang="en-US" altLang="zh-TW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5330</a:t>
            </a:r>
            <a:r>
              <a:rPr lang="zh-TW" altLang="zh-TW" sz="24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地區）及印度（</a:t>
            </a:r>
            <a:r>
              <a:rPr lang="en-US" altLang="zh-TW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3141</a:t>
            </a:r>
            <a:r>
              <a:rPr lang="zh-TW" altLang="zh-TW" sz="24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地區）的團隊於</a:t>
            </a:r>
            <a:r>
              <a:rPr lang="en-US" altLang="zh-TW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zh-TW" altLang="zh-TW" sz="24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年</a:t>
            </a:r>
            <a:r>
              <a:rPr lang="en-US" altLang="zh-TW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zh-TW" sz="24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月在立陶宛（</a:t>
            </a:r>
            <a:r>
              <a:rPr lang="en-US" altLang="zh-TW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1462</a:t>
            </a:r>
            <a:r>
              <a:rPr lang="zh-TW" altLang="zh-TW" sz="24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地區）進行交換活動，受到了熱烈的歡迎</a:t>
            </a:r>
            <a:r>
              <a:rPr lang="zh-TW" altLang="zh-TW" sz="24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33B90959-E325-4722-A8D2-352A2C86E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72" y="1623923"/>
            <a:ext cx="678323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文化導向的交換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3144032"/>
            <a:ext cx="4775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來自印度的扶輪社員訪問立陶宛，深入體驗當地文化。</a:t>
            </a:r>
          </a:p>
        </p:txBody>
      </p:sp>
      <p:pic>
        <p:nvPicPr>
          <p:cNvPr id="7" name="Content Placeholder 6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2F6CA034-750E-452E-AF08-C37BB785B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4" y="2176043"/>
            <a:ext cx="4775343" cy="4035425"/>
          </a:xfrm>
        </p:spPr>
      </p:pic>
    </p:spTree>
    <p:extLst>
      <p:ext uri="{BB962C8B-B14F-4D97-AF65-F5344CB8AC3E}">
        <p14:creationId xmlns:p14="http://schemas.microsoft.com/office/powerpoint/2010/main" val="28714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職業導向的交換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53444" y="2634544"/>
            <a:ext cx="3491089" cy="30499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zh-TW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來自泰國（</a:t>
            </a:r>
            <a:r>
              <a:rPr lang="en-US" altLang="zh-TW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3360</a:t>
            </a:r>
            <a:r>
              <a:rPr lang="zh-TW" altLang="zh-TW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地區）的扶輪社員在交換活動中參觀墨西哥的一個溫室。</a:t>
            </a:r>
          </a:p>
        </p:txBody>
      </p:sp>
      <p:pic>
        <p:nvPicPr>
          <p:cNvPr id="7" name="Picture 6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B54FFF9B-783E-44D9-B442-F8FB55F56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78" y="1890767"/>
            <a:ext cx="6052722" cy="45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u="sng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</a:t>
            </a:r>
            <a:r>
              <a:rPr lang="zh-TW" altLang="zh-TW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區的扶輪友誼交換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• 【在此插入貴地區之前參與交換的實例】</a:t>
            </a:r>
            <a:r>
              <a:rPr lang="en-US" altLang="zh-TW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en-US" altLang="zh-TW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zh-TW" altLang="zh-TW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• 【加入貴地區希望在來年如何參與此計畫的資訊】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資源及支持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42067"/>
            <a:ext cx="11042738" cy="4034896"/>
          </a:xfrm>
        </p:spPr>
        <p:txBody>
          <a:bodyPr>
            <a:normAutofit/>
          </a:bodyPr>
          <a:lstStyle/>
          <a:p>
            <a:r>
              <a:rPr lang="zh-TW" altLang="zh-TW" sz="30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有關此計畫的一般資訊，請</a:t>
            </a:r>
            <a:r>
              <a:rPr lang="zh-TW" altLang="en-US" sz="30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探訪</a:t>
            </a:r>
            <a:endParaRPr lang="en-US" altLang="zh-TW" sz="30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800" dirty="0">
                <a:solidFill>
                  <a:srgbClr val="01B4E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www.rotary.org/friendship-exchange</a:t>
            </a:r>
            <a:endParaRPr lang="zh-TW" altLang="zh-TW" sz="30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TW" sz="30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TW" altLang="zh-TW" sz="30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r>
              <a:rPr lang="zh-TW" altLang="zh-TW" sz="30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有興趣參與嗎？請聯繫【您的地區編號】</a:t>
            </a:r>
            <a:r>
              <a:rPr lang="zh-TW" altLang="en-US" sz="30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地</a:t>
            </a:r>
            <a:r>
              <a:rPr lang="zh-TW" altLang="zh-TW" sz="30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區扶輪友誼交換主委</a:t>
            </a:r>
            <a:r>
              <a:rPr lang="en-US" altLang="zh-TW" sz="30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  </a:t>
            </a:r>
            <a:endParaRPr lang="zh-TW" altLang="zh-TW" sz="30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zh-TW" altLang="zh-TW" sz="30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r>
              <a:rPr lang="zh-TW" altLang="zh-TW" sz="30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有疑問嗎？請聯繫您地區的友誼交換主委或國際扶輪</a:t>
            </a:r>
            <a:r>
              <a:rPr lang="en-US" altLang="zh-TW" sz="2800" dirty="0">
                <a:solidFill>
                  <a:srgbClr val="01B4E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rotary.service@rotary.org</a:t>
            </a:r>
            <a:r>
              <a:rPr lang="en-US" altLang="zh-TW" sz="2800" dirty="0">
                <a:solidFill>
                  <a:srgbClr val="01B4E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TW" altLang="zh-TW" sz="3000" b="1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100" dirty="0">
                <a:effectLst/>
                <a:latin typeface="+mj-ea"/>
                <a:cs typeface="Times New Roman" panose="02020603050405020304" pitchFamily="18" charset="0"/>
              </a:rPr>
              <a:t>大綱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41650"/>
            <a:ext cx="11506199" cy="40348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• 扶輪友誼交換</a:t>
            </a:r>
          </a:p>
          <a:p>
            <a:pPr marL="0" indent="0">
              <a:buNone/>
            </a:pP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• 交換指導</a:t>
            </a:r>
            <a:r>
              <a:rPr lang="zh-TW" altLang="en-US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準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則</a:t>
            </a:r>
          </a:p>
          <a:p>
            <a:pPr marL="0" indent="0">
              <a:buNone/>
            </a:pP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• 虛擬交換</a:t>
            </a:r>
          </a:p>
          <a:p>
            <a:pPr marL="0" indent="0">
              <a:buNone/>
            </a:pP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• 扶輪友誼交換的主題</a:t>
            </a:r>
          </a:p>
          <a:p>
            <a:pPr marL="0" indent="0">
              <a:buNone/>
            </a:pP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• 文化導向的交換</a:t>
            </a:r>
          </a:p>
          <a:p>
            <a:pPr marL="0" indent="0">
              <a:buNone/>
            </a:pP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• 服務導向的交換</a:t>
            </a:r>
          </a:p>
          <a:p>
            <a:pPr marL="0" indent="0">
              <a:buNone/>
            </a:pP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• 職業導向的交換</a:t>
            </a:r>
          </a:p>
          <a:p>
            <a:pPr marL="0" indent="0">
              <a:buNone/>
            </a:pP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• 【您的地區編號】</a:t>
            </a:r>
            <a:r>
              <a:rPr lang="zh-TW" altLang="en-US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地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區的友誼交換</a:t>
            </a:r>
          </a:p>
          <a:p>
            <a:pPr marL="0" indent="0">
              <a:buNone/>
            </a:pP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• 資源及支持</a:t>
            </a:r>
          </a:p>
          <a:p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Resources and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100" dirty="0">
                <a:effectLst/>
                <a:latin typeface="+mj-ea"/>
                <a:cs typeface="Times New Roman" panose="02020603050405020304" pitchFamily="18" charset="0"/>
              </a:rPr>
              <a:t>扶輪友誼交換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1130"/>
            <a:ext cx="10654430" cy="4034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zh-TW" altLang="zh-TW" b="1" kern="100" dirty="0">
                <a:solidFill>
                  <a:srgbClr val="00B0F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扶輪友誼交換：建立</a:t>
            </a:r>
            <a:r>
              <a:rPr lang="zh-TW" altLang="en-US" b="1" kern="100" dirty="0">
                <a:solidFill>
                  <a:srgbClr val="00B0F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親</a:t>
            </a:r>
            <a:r>
              <a:rPr lang="zh-TW" altLang="zh-TW" b="1" kern="100" dirty="0">
                <a:solidFill>
                  <a:srgbClr val="00B0F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善、促進和平、強化國際友誼、擴展國際</a:t>
            </a:r>
            <a:r>
              <a:rPr lang="zh-TW" altLang="en-US" b="1" kern="100" dirty="0">
                <a:solidFill>
                  <a:srgbClr val="00B0F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瞭</a:t>
            </a:r>
            <a:r>
              <a:rPr lang="zh-TW" altLang="zh-TW" b="1" kern="100" dirty="0">
                <a:solidFill>
                  <a:srgbClr val="00B0F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解，</a:t>
            </a:r>
            <a:endParaRPr lang="en-US" altLang="zh-TW" b="1" kern="100" dirty="0">
              <a:solidFill>
                <a:srgbClr val="00B0F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zh-TW" b="1" kern="100" dirty="0">
                <a:solidFill>
                  <a:srgbClr val="00B0F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並創造更有國際觀的社區。</a:t>
            </a:r>
          </a:p>
          <a:p>
            <a:pPr marL="0" indent="0" algn="ctr">
              <a:buNone/>
            </a:pPr>
            <a:endParaRPr lang="en-US" dirty="0">
              <a:solidFill>
                <a:srgbClr val="01B4E7"/>
              </a:solidFill>
              <a:latin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31" y="2906357"/>
            <a:ext cx="5704916" cy="38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zh-TW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交換指導原則</a:t>
            </a:r>
            <a:r>
              <a:rPr lang="en-US" cap="none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1655612"/>
            <a:ext cx="11506199" cy="4034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32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交換活動是由地區層級協調，</a:t>
            </a:r>
            <a:endParaRPr lang="en-US" altLang="zh-TW" sz="3200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zh-TW" sz="32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反映參與者的興趣及偏好</a:t>
            </a:r>
            <a:r>
              <a:rPr lang="zh-TW" altLang="zh-TW" sz="3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</a:p>
          <a:p>
            <a:pPr marL="0" indent="0" algn="ctr">
              <a:buNone/>
            </a:pP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36" y="2724758"/>
            <a:ext cx="5748925" cy="38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701A6-4B2E-47B1-B6A4-E512D73524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5744" y="665800"/>
            <a:ext cx="5278895" cy="55180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分享文化傳統。籌辦一個虛擬烹飪課程來介紹各自國家的菜餚，或進行博物館或地標</a:t>
            </a:r>
            <a:r>
              <a:rPr lang="zh-TW" altLang="en-US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風景名勝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的虛擬導覽。</a:t>
            </a:r>
          </a:p>
          <a:p>
            <a:pPr marL="6858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互相介紹當地產業或某一特定職業在各自社區中的運作方式。</a:t>
            </a:r>
          </a:p>
          <a:p>
            <a:pPr marL="6858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合作辦理一項數位服務</a:t>
            </a:r>
            <a:r>
              <a:rPr lang="zh-TW" altLang="en-US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專案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，例如提供線上語言課程。</a:t>
            </a:r>
          </a:p>
          <a:p>
            <a:pPr marL="457200" indent="-457200">
              <a:buChar char="•"/>
            </a:pPr>
            <a:endParaRPr lang="en-US" sz="2800" dirty="0">
              <a:latin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22092" y="4688073"/>
            <a:ext cx="4986867" cy="19757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ts val="5000"/>
              </a:lnSpc>
              <a:spcBef>
                <a:spcPts val="2400"/>
              </a:spcBef>
            </a:pPr>
            <a:r>
              <a:rPr lang="zh-TW" altLang="zh-TW" sz="32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建立可以無縫過渡到未來實體交換的關係。</a:t>
            </a:r>
          </a:p>
          <a:p>
            <a:pPr algn="ctr"/>
            <a:endParaRPr lang="en-US" sz="3200" dirty="0">
              <a:latin typeface="Georgia"/>
              <a:cs typeface="Arial"/>
            </a:endParaRPr>
          </a:p>
          <a:p>
            <a:pPr marL="0" indent="0" algn="ctr">
              <a:buNone/>
            </a:pPr>
            <a:endParaRPr lang="en-US" sz="3200" dirty="0">
              <a:latin typeface="Georgi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2071" y="116237"/>
            <a:ext cx="5113150" cy="1036181"/>
          </a:xfrm>
        </p:spPr>
        <p:txBody>
          <a:bodyPr>
            <a:normAutofit/>
          </a:bodyPr>
          <a:lstStyle/>
          <a:p>
            <a:pPr algn="ctr"/>
            <a:r>
              <a:rPr lang="zh-TW" altLang="zh-TW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虛擬交換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68BA745-76E4-4992-8EF8-1E218A584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46" y="1769975"/>
            <a:ext cx="5726623" cy="22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扶輪友誼交換的主題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93355"/>
            <a:ext cx="11506199" cy="40348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TW" altLang="zh-TW" sz="3200" b="1" kern="100" dirty="0">
                <a:solidFill>
                  <a:srgbClr val="00B0F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文化：</a:t>
            </a:r>
            <a:r>
              <a:rPr lang="zh-TW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透過扶輪聯誼會等活動來突顯一個區域的民族、飲食、語言、歷史、地標</a:t>
            </a: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風景名勝</a:t>
            </a:r>
            <a:r>
              <a:rPr lang="zh-TW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、愛好等的體驗</a:t>
            </a:r>
          </a:p>
          <a:p>
            <a:pPr marL="0" indent="0">
              <a:buNone/>
            </a:pPr>
            <a:r>
              <a:rPr lang="en-US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zh-TW" sz="32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3200" b="1" kern="100" dirty="0">
                <a:solidFill>
                  <a:srgbClr val="00B0F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服務：</a:t>
            </a:r>
            <a:r>
              <a:rPr lang="zh-TW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提供親手參與及支持</a:t>
            </a: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服務專案</a:t>
            </a:r>
            <a:r>
              <a:rPr lang="zh-TW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的機會</a:t>
            </a:r>
          </a:p>
          <a:p>
            <a:pPr marL="0" indent="0">
              <a:buNone/>
            </a:pPr>
            <a:r>
              <a:rPr lang="en-US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zh-TW" sz="32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3200" b="1" kern="100" dirty="0">
                <a:solidFill>
                  <a:srgbClr val="00B0F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職業：</a:t>
            </a:r>
            <a:r>
              <a:rPr lang="zh-TW" altLang="en-US" sz="3200" kern="1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探索特定的職業或工作</a:t>
            </a:r>
            <a:r>
              <a:rPr lang="zh-TW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在不同文化背景下</a:t>
            </a: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的運作方式</a:t>
            </a:r>
            <a:endParaRPr lang="en-US" sz="3200" b="1" dirty="0">
              <a:solidFill>
                <a:srgbClr val="01B4E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2F4E01-0AD5-465C-9D55-0B2A8DAB94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zh-TW" altLang="zh-TW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團體文化交換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40D06-0E36-4FB9-80BA-82191D98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07BED-CCB7-984B-BB70-40293C92F076}"/>
              </a:ext>
            </a:extLst>
          </p:cNvPr>
          <p:cNvSpPr txBox="1"/>
          <p:nvPr/>
        </p:nvSpPr>
        <p:spPr>
          <a:xfrm>
            <a:off x="-1477108" y="4262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團體文化交換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6421A6-7A74-4827-9A48-9CA3796E8ECE}"/>
              </a:ext>
            </a:extLst>
          </p:cNvPr>
          <p:cNvGrpSpPr/>
          <p:nvPr/>
        </p:nvGrpSpPr>
        <p:grpSpPr>
          <a:xfrm>
            <a:off x="269606" y="1867363"/>
            <a:ext cx="11728988" cy="4511615"/>
            <a:chOff x="278075" y="1867363"/>
            <a:chExt cx="11728988" cy="4511615"/>
          </a:xfrm>
        </p:grpSpPr>
        <p:pic>
          <p:nvPicPr>
            <p:cNvPr id="9" name="Picture 8" descr="A group of people standing on a sidewalk&#10;&#10;Description automatically generated">
              <a:extLst>
                <a:ext uri="{FF2B5EF4-FFF2-40B4-BE49-F238E27FC236}">
                  <a16:creationId xmlns:a16="http://schemas.microsoft.com/office/drawing/2014/main" id="{E9104B54-5E50-420C-82F9-672F0606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271" y="1867363"/>
              <a:ext cx="3383711" cy="4511615"/>
            </a:xfrm>
            <a:prstGeom prst="rect">
              <a:avLst/>
            </a:prstGeom>
          </p:spPr>
        </p:pic>
        <p:pic>
          <p:nvPicPr>
            <p:cNvPr id="11" name="Picture 10" descr="A group of people standing in front of a crowd posing for the camera&#10;&#10;Description automatically generated">
              <a:extLst>
                <a:ext uri="{FF2B5EF4-FFF2-40B4-BE49-F238E27FC236}">
                  <a16:creationId xmlns:a16="http://schemas.microsoft.com/office/drawing/2014/main" id="{E744D5DD-D7F9-4602-AC0D-9F62E21A4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008" y="2661769"/>
              <a:ext cx="3876055" cy="2922805"/>
            </a:xfrm>
            <a:prstGeom prst="rect">
              <a:avLst/>
            </a:prstGeom>
          </p:spPr>
        </p:pic>
        <p:pic>
          <p:nvPicPr>
            <p:cNvPr id="7" name="Picture 6" descr="A group of people riding horses on a beach&#10;&#10;Description automatically generated">
              <a:extLst>
                <a:ext uri="{FF2B5EF4-FFF2-40B4-BE49-F238E27FC236}">
                  <a16:creationId xmlns:a16="http://schemas.microsoft.com/office/drawing/2014/main" id="{64A482D4-D910-4655-B7FF-5609C0DEC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75" y="2837978"/>
              <a:ext cx="4083170" cy="2570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8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2F4E01-0AD5-465C-9D55-0B2A8DAB94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zh-TW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扶輪友誼交換</a:t>
            </a:r>
            <a:br>
              <a:rPr lang="en-US" altLang="zh-TW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的實際運作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40D06-0E36-4FB9-80BA-82191D98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07BED-CCB7-984B-BB70-40293C92F076}"/>
              </a:ext>
            </a:extLst>
          </p:cNvPr>
          <p:cNvSpPr txBox="1"/>
          <p:nvPr/>
        </p:nvSpPr>
        <p:spPr>
          <a:xfrm>
            <a:off x="-1477108" y="4262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15" ma:contentTypeDescription="Create a new document." ma:contentTypeScope="" ma:versionID="d4ab2c9d1a605cdea77b1ab25e11b958">
  <xsd:schema xmlns:xsd="http://www.w3.org/2001/XMLSchema" xmlns:xs="http://www.w3.org/2001/XMLSchema" xmlns:p="http://schemas.microsoft.com/office/2006/metadata/properties" xmlns:ns2="41d4868e-e7c5-4a0f-bea8-40f63a832f74" xmlns:ns3="069370df-1b75-469d-a9d4-424b0b9f5a67" xmlns:ns4="710d263c-44d6-4b3f-885c-e31229c24d0d" targetNamespace="http://schemas.microsoft.com/office/2006/metadata/properties" ma:root="true" ma:fieldsID="51038656bec018959b664e201ad9a229" ns2:_="" ns3:_="" ns4:_="">
    <xsd:import namespace="41d4868e-e7c5-4a0f-bea8-40f63a832f74"/>
    <xsd:import namespace="069370df-1b75-469d-a9d4-424b0b9f5a67"/>
    <xsd:import namespace="710d263c-44d6-4b3f-885c-e31229c24d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da3dff2-d67e-4dd5-8f2c-5f78cca4f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d263c-44d6-4b3f-885c-e31229c24d0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c1a9c98-bc23-4df9-8b29-b24e13f3359b}" ma:internalName="TaxCatchAll" ma:showField="CatchAllData" ma:web="710d263c-44d6-4b3f-885c-e31229c24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9370df-1b75-469d-a9d4-424b0b9f5a67">
      <Terms xmlns="http://schemas.microsoft.com/office/infopath/2007/PartnerControls"/>
    </lcf76f155ced4ddcb4097134ff3c332f>
    <TaxCatchAll xmlns="710d263c-44d6-4b3f-885c-e31229c24d0d" xsi:nil="true"/>
  </documentManagement>
</p:properties>
</file>

<file path=customXml/itemProps1.xml><?xml version="1.0" encoding="utf-8"?>
<ds:datastoreItem xmlns:ds="http://schemas.openxmlformats.org/officeDocument/2006/customXml" ds:itemID="{99C54179-0372-4FF3-B2EB-918E580D6B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710d263c-44d6-4b3f-885c-e31229c24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D2427C-728B-4C63-87D2-30BB2F4599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907746-948B-431F-9FEC-993A4876518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69370df-1b75-469d-a9d4-424b0b9f5a67"/>
    <ds:schemaRef ds:uri="710d263c-44d6-4b3f-885c-e31229c24d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933</Words>
  <Application>Microsoft Office PowerPoint</Application>
  <PresentationFormat>寬螢幕</PresentationFormat>
  <Paragraphs>99</Paragraphs>
  <Slides>14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微軟正黑體</vt:lpstr>
      <vt:lpstr>標楷體</vt:lpstr>
      <vt:lpstr>Arial</vt:lpstr>
      <vt:lpstr>Calibri</vt:lpstr>
      <vt:lpstr>Georgia</vt:lpstr>
      <vt:lpstr>Times New Roman</vt:lpstr>
      <vt:lpstr>Office Theme</vt:lpstr>
      <vt:lpstr>PowerPoint 簡報</vt:lpstr>
      <vt:lpstr>大綱</vt:lpstr>
      <vt:lpstr>扶輪友誼交換</vt:lpstr>
      <vt:lpstr> 交換指導原則 </vt:lpstr>
      <vt:lpstr>虛擬交換</vt:lpstr>
      <vt:lpstr>扶輪友誼交換的主題</vt:lpstr>
      <vt:lpstr>PowerPoint 簡報</vt:lpstr>
      <vt:lpstr>團體文化交換</vt:lpstr>
      <vt:lpstr>PowerPoint 簡報</vt:lpstr>
      <vt:lpstr>服務導向的交換</vt:lpstr>
      <vt:lpstr>文化導向的交換</vt:lpstr>
      <vt:lpstr>職業導向的交換</vt:lpstr>
      <vt:lpstr>            區的扶輪友誼交換</vt:lpstr>
      <vt:lpstr>資源及支持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Henry Shao</cp:lastModifiedBy>
  <cp:revision>346</cp:revision>
  <cp:lastPrinted>2019-12-04T20:41:25Z</cp:lastPrinted>
  <dcterms:created xsi:type="dcterms:W3CDTF">2019-11-18T03:22:22Z</dcterms:created>
  <dcterms:modified xsi:type="dcterms:W3CDTF">2024-08-29T02:52:33Z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  <property fmtid="{D5CDD505-2E9C-101B-9397-08002B2CF9AE}" pid="3" name="MediaServiceImageTags">
    <vt:lpwstr/>
  </property>
</Properties>
</file>