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7" r:id="rId11"/>
    <p:sldId id="263" r:id="rId12"/>
    <p:sldId id="266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4CAA25-9B58-3A9E-CB08-0AC4CA512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60F1183-76EF-3A7C-A1CB-276A04840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AA7FF5-D05B-BBA4-0A2B-8E1BC4817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B383D5-B9AD-6899-29B0-0E0B00029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E6DD9EB-090E-14E6-7A2A-85735F590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22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186A9F-19BD-EF13-9A86-86EBBDD8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DDAA8D-40BB-2362-AE32-11EEFE5A1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875C921-83F2-C156-7DD7-3D6837E2A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07960F3-8C94-7DDC-6651-6E5CDAE5B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ADA9109-FBBF-1C9A-F174-14209AED9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92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C0B4F3-ABA9-61C4-57BB-FEC92F75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5F8B938-457E-FA55-E52B-65138FE6D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1701699-357F-2E2B-DBCD-9BA39DBA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BAE27BE-B20A-59D2-B0D7-92A8D193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469AED8-C3CE-180B-0E34-3A237FC5A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87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1DA003-F7D0-CAEA-1014-3EC4E7B8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D722D1-98C0-6685-6150-582E4305D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D7248DF-6018-E039-88C7-F85B353A0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F07EC6C-08AA-A139-1CA9-4E39AF72F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7F6C4DD-038D-8529-700E-80EF428BA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9DEF0F3-8040-E63D-EE10-48157420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763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C75FCA-0F72-E5B7-69C1-173AC1427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C86F33C-A0A7-D7D3-1B80-23FA60047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FBB05F4-0FF5-B488-6ECC-F72E88313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FD53EA3-F5DC-9696-AAC4-92F52A523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9FA4A69-016A-C9F0-BB64-8CC0A086F6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8413266-D4BD-9DAC-FB6A-A927342FF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429AA15-9A47-D9D2-92AB-88943E98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ED43A72-1619-A216-64DE-95C5A7B65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7837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DBD439-E409-4265-36D5-A18DA6E8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FA2739C-CB02-1C86-5886-7C1B09AF3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1B3889F-F58F-CF69-148C-C6748D6C1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714BF71-ABA5-6E74-A5FE-87D93BC6D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253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029F3DC-4B72-4D3C-BA2D-5EE57C1B1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B6B9C98-FA59-132A-5404-40770B69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C748C41-D76A-036F-6929-57D5A724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390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4BDA72-CB88-358B-D39F-8AC078635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AE60DDE-4E5B-1F50-618F-D01081F98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915EEC5-4A5A-EB6A-044E-2F1E5F115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4413A5E-C6BD-86E5-9785-7A4618E4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FC35516-B224-C03C-E82A-C11329F20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F7F5156-86C3-2745-D239-97BF9192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644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FCE97B-7D9F-C47E-91AD-469F3A7CA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D8C4FE9-C864-2C8D-23C3-19ED0C195BC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50F5A92-CC0E-8FC8-9001-2AA119EA6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13C6994-C963-20C2-D793-43457F3D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F41ADB7-9F6B-17D8-30F5-657C01649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EA0FCA4-9B0D-3D86-2A1F-0280BD2D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6998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E51956-8869-BE0C-7B2B-F367CB01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D72AB1B-6FCA-8DD0-1811-5D3E7F19B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B794DF5-CBB5-BF77-40D7-13C6C4192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D553661-3736-EC0F-74A1-AFF3FAE85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B9F64C-FC16-FB8F-3C4A-63699FFB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656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3BE47E5-BBE5-84A1-1F8B-316383464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1E80A70-79E3-CE9E-C14B-BB28A2D21A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A37F24F-5703-524B-5726-1E12DC9D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F667490-CB5D-33A3-515B-D40BD8311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98D84CD-E1AD-31B8-17C9-9AA6F0BD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359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E3AF945-5B91-FB3F-21A1-F76F1F1F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33F2D41-B2D3-F606-A486-8FE25FFA4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D70BAEA-9CA4-8DC0-8D07-9E176E043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2B453D-713C-4E78-93BB-BDBA44944A04}" type="datetimeFigureOut">
              <a:rPr lang="zh-TW" altLang="en-US" smtClean="0"/>
              <a:t>2026/10/3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6886396-6F2C-2E3C-2FEA-00A6934D4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977F6EE-7181-23D0-706B-6550EFAF9E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9DAAD3-80AC-4E7A-8ED4-9938B033916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737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3878D39-E4CF-1378-C023-34123B0D2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4" y="0"/>
            <a:ext cx="12261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59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72973-4CFC-B5C5-AAF7-22A66B8E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610B3A6-1946-4F12-E0F7-88FF6878D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" y="0"/>
            <a:ext cx="12187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75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222FE-2F07-772B-77E6-CD19E9049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B1CC718-32F0-9690-2290-067A9725F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54" y="0"/>
            <a:ext cx="12261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13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3A264-2DC2-5C2E-CAC6-D628D69B0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860720B-E7FA-5937-255C-53F0BFCD5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80" y="0"/>
            <a:ext cx="12236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7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76D3F-6DFA-6C32-8927-78CA09499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FB87CF1-40AA-B293-713F-F9B3C8ADC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6" y="0"/>
            <a:ext cx="12168694" cy="68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9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1734C-EC36-6074-BEC5-D863EFA8C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6DF5592-2979-4F50-CC5F-7A22D5B26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16"/>
            <a:ext cx="12180437" cy="686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73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FBD23-6EC0-1609-20E4-94ED6C59D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950BA7F-8294-20DE-D34C-6BF5CC6DF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1" y="0"/>
            <a:ext cx="12133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55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F070D-655E-6467-CCED-68F5F60E6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13A59B1-D760-F443-4A40-E06E1FAC2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1" y="0"/>
            <a:ext cx="12133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15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85427-8B4A-CEFA-C3C3-1E16F3867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3CAED47-032E-0A5D-1855-334CFE284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4" y="0"/>
            <a:ext cx="12119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3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D991C-FFBF-77DA-9719-A0102A2EB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6C3B102-6B52-2056-238F-FE2375BB2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8" y="0"/>
            <a:ext cx="12144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20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CDE43-C309-AD2B-9205-34B61443F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FD5A7F3-0054-7D4E-5C10-84E25E919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58" y="0"/>
            <a:ext cx="12218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29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34159-3602-FBFD-6D23-D86C5127D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81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寬螢幕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</dc:creator>
  <cp:lastModifiedBy>Jimmy</cp:lastModifiedBy>
  <cp:revision>1</cp:revision>
  <dcterms:created xsi:type="dcterms:W3CDTF">2026-10-02T22:49:57Z</dcterms:created>
  <dcterms:modified xsi:type="dcterms:W3CDTF">2026-10-02T22:54:28Z</dcterms:modified>
</cp:coreProperties>
</file>