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73" r:id="rId9"/>
    <p:sldId id="274" r:id="rId10"/>
    <p:sldId id="264" r:id="rId11"/>
    <p:sldId id="267" r:id="rId12"/>
    <p:sldId id="270" r:id="rId13"/>
    <p:sldId id="272" r:id="rId14"/>
    <p:sldId id="269" r:id="rId15"/>
    <p:sldId id="262" r:id="rId16"/>
    <p:sldId id="271" r:id="rId17"/>
    <p:sldId id="268" r:id="rId18"/>
    <p:sldId id="263" r:id="rId19"/>
    <p:sldId id="266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75" autoAdjust="0"/>
    <p:restoredTop sz="94660"/>
  </p:normalViewPr>
  <p:slideViewPr>
    <p:cSldViewPr snapToGrid="0">
      <p:cViewPr varScale="1">
        <p:scale>
          <a:sx n="53" d="100"/>
          <a:sy n="53" d="100"/>
        </p:scale>
        <p:origin x="4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8AFBC-2DCD-4B13-BCF6-5E50352754E8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66433-DC37-4D75-9945-76D09C6A25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3565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66433-DC37-4D75-9945-76D09C6A25E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5514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66433-DC37-4D75-9945-76D09C6A25EB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4178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66433-DC37-4D75-9945-76D09C6A25EB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1465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E08CC3-6E4E-DD57-0D3C-36BBA3F9EC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F2789C1-23C9-E896-936A-7A8F21ACB2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42384EA-E511-67B1-0B46-4B9D06125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22381A5-86AF-FFAC-02E7-C1BE003EE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52B49FB-3236-7D99-DA6D-25AEA7032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578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AC1A430-3E81-7EEA-CE64-CD1051BA3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85ABEB5-2CFF-08EA-B94C-D40CBCE919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DAAA59-6CD7-0359-9C4C-0B9E6AB19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2EB37E0-A7AF-54E5-420D-6FC5DDD2A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25323CF-2E78-6295-8485-85A7499CE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062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3DD2706-EBA3-225A-942F-870EA71173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5B95A1B-8CC5-8697-FA2C-1F42DA102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2A2A435-56AE-EC52-A7B8-33F6010FE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BAC3EE6-95EC-D325-B99D-633E5061D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033B6F9-79EF-75FA-1E1A-DEB63E8F0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627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19D6E8-33C6-A168-4005-D16FA2A1D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AC98A45-549F-789E-5FAB-C6C3693A9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DB95659-DEC3-9EF7-6347-0F8E90F28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0D66214-7AAE-95FF-6D11-5B106A30E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A2611C4-8699-A168-A362-75BDC60D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2501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47B98F-D420-25BB-C4FA-7004A4512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384B6E8-341C-ABAD-6251-AEA403AFA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F61B09-B515-315C-8A7D-D4FCCD4D8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FA63B7A-48FD-59D9-5C63-DF02D3CC4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AE4A63E-28B0-C788-3EF2-BFE5A3B98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26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62A992-55F6-B914-1050-75997CEFF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81B0FD-771C-3450-9506-187515B199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21E8263-A3B9-2F0A-CEE5-F5BAEB0E8B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3564B70-3F7B-BADA-176B-2E3A91E95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701C2AA-7B7F-7737-1116-0440B1680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121A82C-E6D2-AE06-47FD-72B715F4C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3521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3BDBB6-8BC2-4A26-501F-A3AB8076E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61E8B41-1D76-C89B-B029-BE1FA5CEF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FDCDCE5-573C-05BE-6D81-1BF4E3CBC2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59FA0E2-1288-B2BE-0E82-78F26F583C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069E9D0-8833-C2FA-1565-58B05A3A12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AC4A05E-856B-793B-8F35-72435CCAA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535FC25-A9C3-DAAC-9712-161CA2394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03873FC-0F64-10BD-FBE0-E556B6924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7447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0FF9A4-29DC-4ACD-99E7-BAA416743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E2208F8-A230-8FAD-4A8E-34896884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3F2BA6F-708F-9421-763A-02EC0407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A13159A-44B7-D100-58E7-2EAAB7541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1896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6CC5399-99AC-593D-6363-71EE48299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D49F275-B929-62FB-062C-B25691795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58B9DF3-39E7-279C-7CED-241B84C93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799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C0116D-22E5-3161-3E0E-336200064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264F79-588E-A520-BE8E-4D4E3B7FB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FA3179B-49D0-285A-E21A-3BE9B71F75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5B0EDA0-B264-F9A3-829A-D9EAC761D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2763A3A-03B3-348C-307D-8B1DA5AE4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D3F15F0-76B5-EA10-FC9C-8287FA6D6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258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C53DFF-B9BF-9261-BA2F-D6695F707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96919B1-3559-226B-C097-99A4C1052B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63C3D04-64FF-BEFC-935A-FEA95A532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7AF66E9-D7D5-E8A9-516E-E7CA48328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9326EB9-3F24-C031-833E-DBAB0F4EE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C88C9EB-EB25-285B-DA71-2646BF56D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6823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0A5B01-F93C-3525-1C97-B2A8DCFB7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3817B25-3991-833C-8953-205508FC7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17F6DA2-0FC9-5640-FCB7-791F83F15A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DA9471-C81D-44AA-BD81-B5CC32A95470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0B7A200-B8F1-55FC-518E-FB0486DC8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DC83CED-8863-1539-DD1D-4F4E0F7A83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0660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5DF78F9-412D-5F7C-A351-BAE0D08754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0" y="0"/>
            <a:ext cx="120315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32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78DAD-2BD8-EC07-8AE9-B8570CAE6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螢幕擷取畫面, 字型, 數字 的圖片&#10;&#10;AI 產生的內容可能不正確。">
            <a:extLst>
              <a:ext uri="{FF2B5EF4-FFF2-40B4-BE49-F238E27FC236}">
                <a16:creationId xmlns:a16="http://schemas.microsoft.com/office/drawing/2014/main" id="{98562D4C-9247-9398-7156-1B2ECEA62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" y="0"/>
            <a:ext cx="121402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60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47B7424-5935-2572-A4F7-6AFE50DD7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254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481F6DF-E234-6942-A989-D34C17A4B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44"/>
            <a:ext cx="12231993" cy="671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331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BB80678-8304-FF93-A8D3-9F2A0EA19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8" y="0"/>
            <a:ext cx="121443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13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38E2062-F3B5-41F6-E63F-81AD64715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6" y="0"/>
            <a:ext cx="119690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56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06E84-D082-EFCB-95CC-477067F1A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AC5E7C7-BB37-C743-77B4-CD787EFCB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299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F59AF73-3868-8064-26F2-709B79B01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3" y="-32894"/>
            <a:ext cx="12076133" cy="692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601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A876FE0-8A16-A938-70D7-15F5B80B4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49230" cy="694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59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76D76-0552-5995-6C7B-34C1D5546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0CCDA24-B966-6E71-4F58-9E3B1334D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95837" cy="690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44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CF4E2-DABE-3227-0556-8897C0057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2C7B72E-CC94-AB8F-32A1-89371ADD6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142"/>
            <a:ext cx="12214733" cy="706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4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BC55A-9719-358B-C6E4-38C136A1C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螢幕擷取畫面, 數字, 字型 的圖片&#10;&#10;AI 產生的內容可能不正確。">
            <a:extLst>
              <a:ext uri="{FF2B5EF4-FFF2-40B4-BE49-F238E27FC236}">
                <a16:creationId xmlns:a16="http://schemas.microsoft.com/office/drawing/2014/main" id="{AED0A107-F926-AF8D-9D06-02D302F8B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" y="0"/>
            <a:ext cx="121688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224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A96CC-E34C-AF5A-E682-E94E86CD8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一張含有 文字, 螢幕擷取畫面, 字型, 品牌 的圖片&#10;&#10;自動產生的描述">
            <a:extLst>
              <a:ext uri="{FF2B5EF4-FFF2-40B4-BE49-F238E27FC236}">
                <a16:creationId xmlns:a16="http://schemas.microsoft.com/office/drawing/2014/main" id="{B2F2E271-6AFA-CFAA-489A-398A1099CD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r="971"/>
          <a:stretch/>
        </p:blipFill>
        <p:spPr>
          <a:xfrm>
            <a:off x="0" y="-21632"/>
            <a:ext cx="12192000" cy="690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24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69489-4170-63BE-23C4-FF7952DD4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3B3369A-DE7A-FF58-A31F-1184365B64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87" y="264695"/>
            <a:ext cx="5564013" cy="650706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78E28B6-6527-4C85-DBE8-0CE5094DA6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802" y="86237"/>
            <a:ext cx="5414211" cy="681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54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CE6E9-17BF-D7A2-B852-981FAC857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7875AD9-62E4-C7F7-1332-FE8DB9C58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9" y="2779"/>
            <a:ext cx="12004361" cy="685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09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FF8E7-FBD2-95C5-DA9F-7C1FD2CD7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1797D7C-20B2-5EA0-9AE8-8F933804ED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58" y="67443"/>
            <a:ext cx="6119506" cy="672311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DE1E71B-5572-88DE-E8CF-178EAEA04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963" y="241167"/>
            <a:ext cx="4818331" cy="637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432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8CA38-0AAA-AA9A-3DE0-E921D805E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9CD1749-7937-BDDB-CB41-90932C27C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6" y="-63"/>
            <a:ext cx="11951259" cy="685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83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9D1DF83-CD42-E397-123A-D771C7D0F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32"/>
            <a:ext cx="12221711" cy="68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876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9FEBE95-4E3E-800E-DC8F-844682ADF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9112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48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3</Words>
  <Application>Microsoft Office PowerPoint</Application>
  <PresentationFormat>寬螢幕</PresentationFormat>
  <Paragraphs>3</Paragraphs>
  <Slides>19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Jimmy</dc:creator>
  <cp:lastModifiedBy>Jimmy</cp:lastModifiedBy>
  <cp:revision>43</cp:revision>
  <cp:lastPrinted>2026-04-01T01:53:44Z</cp:lastPrinted>
  <dcterms:created xsi:type="dcterms:W3CDTF">2025-08-18T03:43:41Z</dcterms:created>
  <dcterms:modified xsi:type="dcterms:W3CDTF">2026-08-13T09:28:20Z</dcterms:modified>
</cp:coreProperties>
</file>