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4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40" d="100"/>
          <a:sy n="40" d="100"/>
        </p:scale>
        <p:origin x="57" y="9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E08CC3-6E4E-DD57-0D3C-36BBA3F9E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F2789C1-23C9-E896-936A-7A8F21ACB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42384EA-E511-67B1-0B46-4B9D0612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2381A5-86AF-FFAC-02E7-C1BE003E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B49FB-3236-7D99-DA6D-25AEA703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785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C1A430-3E81-7EEA-CE64-CD1051BA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85ABEB5-2CFF-08EA-B94C-D40CBCE9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DAAA59-6CD7-0359-9C4C-0B9E6AB1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2EB37E0-A7AF-54E5-420D-6FC5DDD2A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5323CF-2E78-6295-8485-85A7499CE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62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3DD2706-EBA3-225A-942F-870EA7117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5B95A1B-8CC5-8697-FA2C-1F42DA10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A2A435-56AE-EC52-A7B8-33F6010FE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C3EE6-95EC-D325-B99D-633E5061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033B6F9-79EF-75FA-1E1A-DEB63E8F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75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9D6E8-33C6-A168-4005-D16FA2A1D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98A45-549F-789E-5FAB-C6C3693A9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B95659-DEC3-9EF7-6347-0F8E90F28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D66214-7AAE-95FF-6D11-5B106A30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2611C4-8699-A168-A362-75BDC60D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50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47B98F-D420-25BB-C4FA-7004A4512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4B6E8-341C-ABAD-6251-AEA403AFA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F61B09-B515-315C-8A7D-D4FCCD4D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A63B7A-48FD-59D9-5C63-DF02D3CC4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E4A63E-28B0-C788-3EF2-BFE5A3B9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2266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2A992-55F6-B914-1050-75997CEFF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81B0FD-771C-3450-9506-187515B19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21E8263-A3B9-2F0A-CEE5-F5BAEB0E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3564B70-3F7B-BADA-176B-2E3A91E9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01C2AA-7B7F-7737-1116-0440B1680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1A82C-E6D2-AE06-47FD-72B715F4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521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3BDBB6-8BC2-4A26-501F-A3AB8076E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1E8B41-1D76-C89B-B029-BE1FA5CE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FDCDCE5-573C-05BE-6D81-1BF4E3CBC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59FA0E2-1288-B2BE-0E82-78F26F583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069E9D0-8833-C2FA-1565-58B05A3A1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AC4A05E-856B-793B-8F35-72435CCA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535FC25-A9C3-DAAC-9712-161CA239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03873FC-0F64-10BD-FBE0-E556B692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44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FF9A4-29DC-4ACD-99E7-BAA41674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2208F8-A230-8FAD-4A8E-34896884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F2BA6F-708F-9421-763A-02EC0407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A13159A-44B7-D100-58E7-2EAAB754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1896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6CC5399-99AC-593D-6363-71EE48299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D49F275-B929-62FB-062C-B2569179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8B9DF3-39E7-279C-7CED-241B84C9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99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0116D-22E5-3161-3E0E-33620006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264F79-588E-A520-BE8E-4D4E3B7F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FA3179B-49D0-285A-E21A-3BE9B71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B0EDA0-B264-F9A3-829A-D9EAC761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763A3A-03B3-348C-307D-8B1DA5AE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D3F15F0-76B5-EA10-FC9C-8287FA6D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258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53DFF-B9BF-9261-BA2F-D6695F70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6919B1-3559-226B-C097-99A4C1052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63C3D04-64FF-BEFC-935A-FEA95A532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7AF66E9-D7D5-E8A9-516E-E7CA48328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9326EB9-3F24-C031-833E-DBAB0F4EE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88C9EB-EB25-285B-DA71-2646BF56D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82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0A5B01-F93C-3525-1C97-B2A8DCFB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817B25-3991-833C-8953-205508FC7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7F6DA2-0FC9-5640-FCB7-791F83F15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DA9471-C81D-44AA-BD81-B5CC32A95470}" type="datetimeFigureOut">
              <a:rPr lang="zh-TW" altLang="en-US" smtClean="0"/>
              <a:t>2025/10/1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7A200-B8F1-55FC-518E-FB0486DC8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DC83CED-8863-1539-DD1D-4F4E0F7A8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3E86E-2CD4-4CAF-9891-DD571814DD7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66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DCE5C2A-948E-7F5A-2231-23E69C897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35" y="0"/>
            <a:ext cx="11845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76D76-0552-5995-6C7B-34C1D554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3B73FED7-649E-4557-CE15-79B8CCB97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0"/>
            <a:ext cx="11986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4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CF4E2-DABE-3227-0556-8897C0057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電子產品, 螢幕擷取畫面, 軟體 的圖片&#10;&#10;AI 產生的內容可能不正確。">
            <a:extLst>
              <a:ext uri="{FF2B5EF4-FFF2-40B4-BE49-F238E27FC236}">
                <a16:creationId xmlns:a16="http://schemas.microsoft.com/office/drawing/2014/main" id="{A7CD6D8D-51BD-51E1-8ACE-9D4410D85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4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BC55A-9719-358B-C6E4-38C136A1C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AED0A107-F926-AF8D-9D06-02D302F8BB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2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A96CC-E34C-AF5A-E682-E94E86CD8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B2F2E271-6AFA-CFAA-489A-398A1099CD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24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69489-4170-63BE-23C4-FF7952DD4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B849A2-AE4A-7714-28BA-EC814D195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12" y="24258"/>
            <a:ext cx="12156576" cy="680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4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6E9-17BF-D7A2-B852-981FAC857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C1B396-FEC6-C209-1DF8-BC6619E2A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255"/>
            <a:ext cx="12192000" cy="67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0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F8E7-FBD2-95C5-DA9F-7C1FD2CD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8C1352D-8AEF-FFF6-45F6-666214D23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73" y="43244"/>
            <a:ext cx="11979054" cy="677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3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8CA38-0AAA-AA9A-3DE0-E921D805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08C240-90DB-38BF-6289-D76AED223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10" y="1723"/>
            <a:ext cx="12089379" cy="68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3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78DAD-2BD8-EC07-8AE9-B8570CAE6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AI 產生的內容可能不正確。">
            <a:extLst>
              <a:ext uri="{FF2B5EF4-FFF2-40B4-BE49-F238E27FC236}">
                <a16:creationId xmlns:a16="http://schemas.microsoft.com/office/drawing/2014/main" id="{5216A443-2BC0-76D7-B8C1-D9B398A38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3" y="0"/>
            <a:ext cx="11775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06E84-D082-EFCB-95CC-477067F1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9C9F88-FAC5-631F-24BD-38BDEC928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718" y="37235"/>
            <a:ext cx="11874563" cy="678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99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寬螢幕</PresentationFormat>
  <Paragraphs>0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5</cp:revision>
  <dcterms:created xsi:type="dcterms:W3CDTF">2025-08-18T03:43:41Z</dcterms:created>
  <dcterms:modified xsi:type="dcterms:W3CDTF">2025-10-01T02:53:27Z</dcterms:modified>
</cp:coreProperties>
</file>