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5" r:id="rId5"/>
    <p:sldId id="259" r:id="rId6"/>
    <p:sldId id="260" r:id="rId7"/>
    <p:sldId id="261" r:id="rId8"/>
    <p:sldId id="264" r:id="rId9"/>
    <p:sldId id="262" r:id="rId10"/>
    <p:sldId id="263" r:id="rId11"/>
    <p:sldId id="266" r:id="rId12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6" autoAdjust="0"/>
    <p:restoredTop sz="94660"/>
  </p:normalViewPr>
  <p:slideViewPr>
    <p:cSldViewPr snapToGrid="0">
      <p:cViewPr varScale="1">
        <p:scale>
          <a:sx n="96" d="100"/>
          <a:sy n="96" d="100"/>
        </p:scale>
        <p:origin x="1038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FE08CC3-6E4E-DD57-0D3C-36BBA3F9EC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9F2789C1-23C9-E896-936A-7A8F21ACB2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42384EA-E511-67B1-0B46-4B9D06125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A9471-C81D-44AA-BD81-B5CC32A95470}" type="datetimeFigureOut">
              <a:rPr lang="zh-TW" altLang="en-US" smtClean="0"/>
              <a:t>2025/9/25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22381A5-86AF-FFAC-02E7-C1BE003EE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52B49FB-3236-7D99-DA6D-25AEA7032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3E86E-2CD4-4CAF-9891-DD571814DD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5785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AC1A430-3E81-7EEA-CE64-CD1051BA3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685ABEB5-2CFF-08EA-B94C-D40CBCE919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BDAAA59-6CD7-0359-9C4C-0B9E6AB19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A9471-C81D-44AA-BD81-B5CC32A95470}" type="datetimeFigureOut">
              <a:rPr lang="zh-TW" altLang="en-US" smtClean="0"/>
              <a:t>2025/9/25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2EB37E0-A7AF-54E5-420D-6FC5DDD2A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25323CF-2E78-6295-8485-85A7499CE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3E86E-2CD4-4CAF-9891-DD571814DD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30620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C3DD2706-EBA3-225A-942F-870EA71173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35B95A1B-8CC5-8697-FA2C-1F42DA1029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2A2A435-56AE-EC52-A7B8-33F6010FE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A9471-C81D-44AA-BD81-B5CC32A95470}" type="datetimeFigureOut">
              <a:rPr lang="zh-TW" altLang="en-US" smtClean="0"/>
              <a:t>2025/9/25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BAC3EE6-95EC-D325-B99D-633E5061D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033B6F9-79EF-75FA-1E1A-DEB63E8F0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3E86E-2CD4-4CAF-9891-DD571814DD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6275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F19D6E8-33C6-A168-4005-D16FA2A1D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AC98A45-549F-789E-5FAB-C6C3693A93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DB95659-DEC3-9EF7-6347-0F8E90F28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A9471-C81D-44AA-BD81-B5CC32A95470}" type="datetimeFigureOut">
              <a:rPr lang="zh-TW" altLang="en-US" smtClean="0"/>
              <a:t>2025/9/25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0D66214-7AAE-95FF-6D11-5B106A30E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A2611C4-8699-A168-A362-75BDC60DB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3E86E-2CD4-4CAF-9891-DD571814DD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2501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547B98F-D420-25BB-C4FA-7004A4512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384B6E8-341C-ABAD-6251-AEA403AFA5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7F61B09-B515-315C-8A7D-D4FCCD4D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A9471-C81D-44AA-BD81-B5CC32A95470}" type="datetimeFigureOut">
              <a:rPr lang="zh-TW" altLang="en-US" smtClean="0"/>
              <a:t>2025/9/25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FA63B7A-48FD-59D9-5C63-DF02D3CC4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AE4A63E-28B0-C788-3EF2-BFE5A3B98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3E86E-2CD4-4CAF-9891-DD571814DD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2266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C62A992-55F6-B914-1050-75997CEFF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481B0FD-771C-3450-9506-187515B199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021E8263-A3B9-2F0A-CEE5-F5BAEB0E8B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3564B70-3F7B-BADA-176B-2E3A91E95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A9471-C81D-44AA-BD81-B5CC32A95470}" type="datetimeFigureOut">
              <a:rPr lang="zh-TW" altLang="en-US" smtClean="0"/>
              <a:t>2025/9/25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701C2AA-7B7F-7737-1116-0440B1680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121A82C-E6D2-AE06-47FD-72B715F4C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3E86E-2CD4-4CAF-9891-DD571814DD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3521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F3BDBB6-8BC2-4A26-501F-A3AB8076E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61E8B41-1D76-C89B-B029-BE1FA5CEF4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7FDCDCE5-573C-05BE-6D81-1BF4E3CBC2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E59FA0E2-1288-B2BE-0E82-78F26F583C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C069E9D0-8833-C2FA-1565-58B05A3A12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4AC4A05E-856B-793B-8F35-72435CCAA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A9471-C81D-44AA-BD81-B5CC32A95470}" type="datetimeFigureOut">
              <a:rPr lang="zh-TW" altLang="en-US" smtClean="0"/>
              <a:t>2025/9/25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3535FC25-A9C3-DAAC-9712-161CA2394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403873FC-0F64-10BD-FBE0-E556B6924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3E86E-2CD4-4CAF-9891-DD571814DD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57447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70FF9A4-29DC-4ACD-99E7-BAA416743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7E2208F8-A230-8FAD-4A8E-348968843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A9471-C81D-44AA-BD81-B5CC32A95470}" type="datetimeFigureOut">
              <a:rPr lang="zh-TW" altLang="en-US" smtClean="0"/>
              <a:t>2025/9/25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C3F2BA6F-708F-9421-763A-02EC0407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CA13159A-44B7-D100-58E7-2EAAB7541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3E86E-2CD4-4CAF-9891-DD571814DD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1896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D6CC5399-99AC-593D-6363-71EE48299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A9471-C81D-44AA-BD81-B5CC32A95470}" type="datetimeFigureOut">
              <a:rPr lang="zh-TW" altLang="en-US" smtClean="0"/>
              <a:t>2025/9/25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3D49F275-B929-62FB-062C-B25691795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58B9DF3-39E7-279C-7CED-241B84C93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3E86E-2CD4-4CAF-9891-DD571814DD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7992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5C0116D-22E5-3161-3E0E-336200064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E264F79-588E-A520-BE8E-4D4E3B7FB1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1FA3179B-49D0-285A-E21A-3BE9B71F75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5B0EDA0-B264-F9A3-829A-D9EAC761D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A9471-C81D-44AA-BD81-B5CC32A95470}" type="datetimeFigureOut">
              <a:rPr lang="zh-TW" altLang="en-US" smtClean="0"/>
              <a:t>2025/9/25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62763A3A-03B3-348C-307D-8B1DA5AE4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D3F15F0-76B5-EA10-FC9C-8287FA6D6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3E86E-2CD4-4CAF-9891-DD571814DD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2587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C53DFF-B9BF-9261-BA2F-D6695F707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B96919B1-3559-226B-C097-99A4C1052B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B63C3D04-64FF-BEFC-935A-FEA95A532C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F7AF66E9-D7D5-E8A9-516E-E7CA48328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A9471-C81D-44AA-BD81-B5CC32A95470}" type="datetimeFigureOut">
              <a:rPr lang="zh-TW" altLang="en-US" smtClean="0"/>
              <a:t>2025/9/25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9326EB9-3F24-C031-833E-DBAB0F4EE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C88C9EB-EB25-285B-DA71-2646BF56D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3E86E-2CD4-4CAF-9891-DD571814DD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66823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F50A5B01-F93C-3525-1C97-B2A8DCFB7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3817B25-3991-833C-8953-205508FC77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17F6DA2-0FC9-5640-FCB7-791F83F15A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0DA9471-C81D-44AA-BD81-B5CC32A95470}" type="datetimeFigureOut">
              <a:rPr lang="zh-TW" altLang="en-US" smtClean="0"/>
              <a:t>2025/9/25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0B7A200-B8F1-55FC-518E-FB0486DC83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DC83CED-8863-1539-DD1D-4F4E0F7A8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BA3E86E-2CD4-4CAF-9891-DD571814DD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0660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人的臉孔, 男人, 螢幕擷取畫面 的圖片&#10;&#10;AI 產生的內容可能不正確。">
            <a:extLst>
              <a:ext uri="{FF2B5EF4-FFF2-40B4-BE49-F238E27FC236}">
                <a16:creationId xmlns:a16="http://schemas.microsoft.com/office/drawing/2014/main" id="{58667FFD-16CA-7B0B-004F-AAF31FEF14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4" y="0"/>
            <a:ext cx="120837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232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376D76-0552-5995-6C7B-34C1D55465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文字, 螢幕擷取畫面, 數字, 字型 的圖片&#10;&#10;AI 產生的內容可能不正確。">
            <a:extLst>
              <a:ext uri="{FF2B5EF4-FFF2-40B4-BE49-F238E27FC236}">
                <a16:creationId xmlns:a16="http://schemas.microsoft.com/office/drawing/2014/main" id="{3B73FED7-649E-4557-CE15-79B8CCB972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1" y="0"/>
            <a:ext cx="119869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6445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3CF4E2-DABE-3227-0556-8897C00572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電子產品, 螢幕擷取畫面, 軟體 的圖片&#10;&#10;AI 產生的內容可能不正確。">
            <a:extLst>
              <a:ext uri="{FF2B5EF4-FFF2-40B4-BE49-F238E27FC236}">
                <a16:creationId xmlns:a16="http://schemas.microsoft.com/office/drawing/2014/main" id="{A7CD6D8D-51BD-51E1-8ACE-9D4410D856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6" y="0"/>
            <a:ext cx="119810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44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8BC55A-9719-358B-C6E4-38C136A1CD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數字, 字型 的圖片&#10;&#10;AI 產生的內容可能不正確。">
            <a:extLst>
              <a:ext uri="{FF2B5EF4-FFF2-40B4-BE49-F238E27FC236}">
                <a16:creationId xmlns:a16="http://schemas.microsoft.com/office/drawing/2014/main" id="{AED0A107-F926-AF8D-9D06-02D302F8BB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3" y="0"/>
            <a:ext cx="121688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224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2A96CC-E34C-AF5A-E682-E94E86CD83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一張含有 文字, 螢幕擷取畫面, 字型, 品牌 的圖片&#10;&#10;自動產生的描述">
            <a:extLst>
              <a:ext uri="{FF2B5EF4-FFF2-40B4-BE49-F238E27FC236}">
                <a16:creationId xmlns:a16="http://schemas.microsoft.com/office/drawing/2014/main" id="{B2F2E271-6AFA-CFAA-489A-398A1099CD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" r="971"/>
          <a:stretch/>
        </p:blipFill>
        <p:spPr>
          <a:xfrm>
            <a:off x="0" y="-21632"/>
            <a:ext cx="12192000" cy="690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624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269489-4170-63BE-23C4-FF7952DD43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文字, 螢幕擷取畫面, 數字, 字型 的圖片&#10;&#10;AI 產生的內容可能不正確。">
            <a:extLst>
              <a:ext uri="{FF2B5EF4-FFF2-40B4-BE49-F238E27FC236}">
                <a16:creationId xmlns:a16="http://schemas.microsoft.com/office/drawing/2014/main" id="{923E5B21-AA4C-B7D5-8171-17EAFF0A6E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2" y="0"/>
            <a:ext cx="119989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0545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BCE6E9-17BF-D7A2-B852-981FAC8570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數字, 平行 的圖片&#10;&#10;AI 產生的內容可能不正確。">
            <a:extLst>
              <a:ext uri="{FF2B5EF4-FFF2-40B4-BE49-F238E27FC236}">
                <a16:creationId xmlns:a16="http://schemas.microsoft.com/office/drawing/2014/main" id="{1F7EFC7C-31AA-39FB-9EDB-FFAE2DA2CA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18" y="0"/>
            <a:ext cx="118745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1091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EFF8E7-FBD2-95C5-DA9F-7C1FD2CD71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數字, 字型 的圖片&#10;&#10;AI 產生的內容可能不正確。">
            <a:extLst>
              <a:ext uri="{FF2B5EF4-FFF2-40B4-BE49-F238E27FC236}">
                <a16:creationId xmlns:a16="http://schemas.microsoft.com/office/drawing/2014/main" id="{7CF92FA3-E19E-898B-AC02-DD08FCE692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9" y="0"/>
            <a:ext cx="120229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4320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E8CA38-0AAA-AA9A-3DE0-E921D805E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數字, 平行 的圖片&#10;&#10;AI 產生的內容可能不正確。">
            <a:extLst>
              <a:ext uri="{FF2B5EF4-FFF2-40B4-BE49-F238E27FC236}">
                <a16:creationId xmlns:a16="http://schemas.microsoft.com/office/drawing/2014/main" id="{6F57812C-5551-49A3-137E-7DDBD0A9E1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85"/>
            <a:ext cx="12192000" cy="684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8835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78DAD-2BD8-EC07-8AE9-B8570CAE65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電子產品, 螢幕擷取畫面, 數字 的圖片&#10;&#10;AI 產生的內容可能不正確。">
            <a:extLst>
              <a:ext uri="{FF2B5EF4-FFF2-40B4-BE49-F238E27FC236}">
                <a16:creationId xmlns:a16="http://schemas.microsoft.com/office/drawing/2014/main" id="{5216A443-2BC0-76D7-B8C1-D9B398A389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23" y="0"/>
            <a:ext cx="117757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060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F06E84-D082-EFCB-95CC-477067F1A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數字, 陳列 的圖片&#10;&#10;AI 產生的內容可能不正確。">
            <a:extLst>
              <a:ext uri="{FF2B5EF4-FFF2-40B4-BE49-F238E27FC236}">
                <a16:creationId xmlns:a16="http://schemas.microsoft.com/office/drawing/2014/main" id="{CA9C9F88-FAC5-631F-24BD-38BDEC9283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18" y="0"/>
            <a:ext cx="118745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2990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Office PowerPoint</Application>
  <PresentationFormat>寬螢幕</PresentationFormat>
  <Paragraphs>0</Paragraphs>
  <Slides>11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11</vt:i4>
      </vt:variant>
    </vt:vector>
  </HeadingPairs>
  <TitlesOfParts>
    <vt:vector size="15" baseType="lpstr">
      <vt:lpstr>Aptos</vt:lpstr>
      <vt:lpstr>Aptos Display</vt:lpstr>
      <vt:lpstr>Arial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Jimmy</dc:creator>
  <cp:lastModifiedBy>IT 扶輪出版</cp:lastModifiedBy>
  <cp:revision>3</cp:revision>
  <dcterms:created xsi:type="dcterms:W3CDTF">2025-08-18T03:43:41Z</dcterms:created>
  <dcterms:modified xsi:type="dcterms:W3CDTF">2025-09-25T07:03:55Z</dcterms:modified>
</cp:coreProperties>
</file>