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6" autoAdjust="0"/>
    <p:restoredTop sz="94660"/>
  </p:normalViewPr>
  <p:slideViewPr>
    <p:cSldViewPr snapToGrid="0">
      <p:cViewPr varScale="1">
        <p:scale>
          <a:sx n="40" d="100"/>
          <a:sy n="40" d="100"/>
        </p:scale>
        <p:origin x="57" y="97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CABC15-26B9-0C30-3C4A-B402A2E7DB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C30B2054-4960-BE96-B76B-DD89490EFE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861C5F6-E42E-6F29-2E8D-74031DBDA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04A6D-D4FB-4960-A357-FED0A51445DD}" type="datetimeFigureOut">
              <a:rPr lang="zh-TW" altLang="en-US" smtClean="0"/>
              <a:t>2025/8/11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F33CE23-AAF1-7CB2-EDE8-40515F659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D0A96AA-FE71-C76A-7443-66B07C7DA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36952-AD79-4978-9F1E-BF45532E251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4746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EF2B8A4-5827-05AC-9C61-45F436F4F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39685F5C-F1F2-CBE8-8338-29DE50B13E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0B1BF21-54C4-F889-09B8-E177587B2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04A6D-D4FB-4960-A357-FED0A51445DD}" type="datetimeFigureOut">
              <a:rPr lang="zh-TW" altLang="en-US" smtClean="0"/>
              <a:t>2025/8/11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E485845-1520-4A27-DA21-0277086F9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F85F40F-9BC9-7D92-7B53-E06C2918B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36952-AD79-4978-9F1E-BF45532E251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4033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A6223B9E-3DA0-CE38-4F93-AD6C88682B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6231F71D-0C8A-A159-5DB6-1A32B38702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4A6F624-C52D-C040-4CDB-2B7E3880F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04A6D-D4FB-4960-A357-FED0A51445DD}" type="datetimeFigureOut">
              <a:rPr lang="zh-TW" altLang="en-US" smtClean="0"/>
              <a:t>2025/8/11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5A1485B-60C5-E656-DF1C-7127ED135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F6AA178-95B8-70A7-5DAB-9CBD185E8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36952-AD79-4978-9F1E-BF45532E251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4128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B23BE52-CD73-B433-8681-E27E8066A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E377C0E-A825-705E-8F87-5B0EA15AA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417533B-BD74-9B41-324D-E9346DA51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04A6D-D4FB-4960-A357-FED0A51445DD}" type="datetimeFigureOut">
              <a:rPr lang="zh-TW" altLang="en-US" smtClean="0"/>
              <a:t>2025/8/11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2F46D65-1634-B90D-49DB-70BCC78D5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A72C5E4-9F03-F323-3683-292F0C378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36952-AD79-4978-9F1E-BF45532E251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155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887196A-A900-36BF-4C30-6419FEFCB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3B184E9-C81A-A4D4-8B4F-5C28DCA8F4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3E31E0D-7717-D363-3C45-8571EC4AF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04A6D-D4FB-4960-A357-FED0A51445DD}" type="datetimeFigureOut">
              <a:rPr lang="zh-TW" altLang="en-US" smtClean="0"/>
              <a:t>2025/8/11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0D6A2FE-33F3-9F9A-C9EC-4ACCA7D03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5791AA3-68ED-2662-B669-70AA08471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36952-AD79-4978-9F1E-BF45532E251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8325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718DA8-7754-5B43-7E08-735F798DE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7A84FF1-F7D1-600E-9CFA-34EFCD361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4D87DA0-0137-F642-D039-E5374E50F1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9A9F76A-AC33-ADB4-B4C3-61B1ED5E2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04A6D-D4FB-4960-A357-FED0A51445DD}" type="datetimeFigureOut">
              <a:rPr lang="zh-TW" altLang="en-US" smtClean="0"/>
              <a:t>2025/8/11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BCB0997-A429-9726-19AB-0B6EA8D75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4411CD9-FA40-B74A-ECB8-97E385F77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36952-AD79-4978-9F1E-BF45532E251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3995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98A7818-562C-EAF8-55AD-4BC03DD17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DDD9EE6-9CEA-892E-95BD-AAF979A5CD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0DC8A56-57F9-FBC5-1F5C-DA4E124040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8DA150DE-7E21-3BD4-A7AA-734FF3BA2C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0321431E-7C69-290D-4E13-7FD71CE9D0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0FAA5DCD-6AD0-1989-99BF-4E41A053A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04A6D-D4FB-4960-A357-FED0A51445DD}" type="datetimeFigureOut">
              <a:rPr lang="zh-TW" altLang="en-US" smtClean="0"/>
              <a:t>2025/8/11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1431CEE3-2546-CF9F-73D0-2D468F747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311759EB-EC5C-439C-477D-F7F7FEBA0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36952-AD79-4978-9F1E-BF45532E251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7621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DB738AA-F0C5-9F5F-B813-DDD1A059C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D38A76F-EA21-324A-573C-9DACBF4A6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04A6D-D4FB-4960-A357-FED0A51445DD}" type="datetimeFigureOut">
              <a:rPr lang="zh-TW" altLang="en-US" smtClean="0"/>
              <a:t>2025/8/11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E1E127B-A49F-107A-85AC-50866FAFB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F6710C0-1415-C33E-3785-B5FD39F38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36952-AD79-4978-9F1E-BF45532E251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990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A1D98A8C-0AC8-BC5A-3210-8BA9AFE31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04A6D-D4FB-4960-A357-FED0A51445DD}" type="datetimeFigureOut">
              <a:rPr lang="zh-TW" altLang="en-US" smtClean="0"/>
              <a:t>2025/8/11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B644B958-E56F-E148-9D55-04ED6604E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1B9D1A4-50DE-B89F-903D-81A113EC9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36952-AD79-4978-9F1E-BF45532E251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8134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1335D0-0447-B654-A73D-38680EAB1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DA7B4BE-16AB-8C97-21E5-F4ECC1E4BA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8638D21-EC5D-31A6-6AED-A94EDF7AD1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5E613E9-4797-505C-CA7A-8848FBBF5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04A6D-D4FB-4960-A357-FED0A51445DD}" type="datetimeFigureOut">
              <a:rPr lang="zh-TW" altLang="en-US" smtClean="0"/>
              <a:t>2025/8/11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3348F1F-61FA-180B-04B7-BAE203880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3BC7EEE-551A-FB0B-0601-5719FB8E8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36952-AD79-4978-9F1E-BF45532E251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4419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2CED88-D337-FD7C-6F80-734AD6C66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1B8ADD21-107E-5544-06AE-23F3542727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359728F-6D84-79F3-4638-605EC1D51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659C777-47AB-7AC1-047F-943AFE12E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04A6D-D4FB-4960-A357-FED0A51445DD}" type="datetimeFigureOut">
              <a:rPr lang="zh-TW" altLang="en-US" smtClean="0"/>
              <a:t>2025/8/11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6921E47-F3D1-C7C2-85F6-D4086EE2A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840DE61-1784-5F33-B009-E29D8910D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36952-AD79-4978-9F1E-BF45532E251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9579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950B45B6-D02A-A002-A475-3A515ACAC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972BB9C-5252-3138-4B8D-736808C409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C8DB51F-96CC-625B-88A7-70994A55DB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1504A6D-D4FB-4960-A357-FED0A51445DD}" type="datetimeFigureOut">
              <a:rPr lang="zh-TW" altLang="en-US" smtClean="0"/>
              <a:t>2025/8/11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C1D14B6-49AB-77B0-6671-14C52D3921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5569FDB-A24D-775F-1245-54EDA9557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236952-AD79-4978-9F1E-BF45532E251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2246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, 人的臉孔, 螢幕擷取畫面, 男人 的圖片&#10;&#10;AI 產生的內容可能不正確。">
            <a:extLst>
              <a:ext uri="{FF2B5EF4-FFF2-40B4-BE49-F238E27FC236}">
                <a16:creationId xmlns:a16="http://schemas.microsoft.com/office/drawing/2014/main" id="{BCE8CA2F-59A2-5534-EDEA-A7B249558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48" y="0"/>
            <a:ext cx="118687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110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2B22E-BCF6-2BDA-C23B-41B4EEE3A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軟體, 字型 的圖片&#10;&#10;AI 產生的內容可能不正確。">
            <a:extLst>
              <a:ext uri="{FF2B5EF4-FFF2-40B4-BE49-F238E27FC236}">
                <a16:creationId xmlns:a16="http://schemas.microsoft.com/office/drawing/2014/main" id="{7037BE19-7BB4-E551-CFEF-CE362F782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81" y="0"/>
            <a:ext cx="11921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092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373D1-4EC2-93D6-FE66-3F66CFAA4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字型 的圖片&#10;&#10;AI 產生的內容可能不正確。">
            <a:extLst>
              <a:ext uri="{FF2B5EF4-FFF2-40B4-BE49-F238E27FC236}">
                <a16:creationId xmlns:a16="http://schemas.microsoft.com/office/drawing/2014/main" id="{E49F3FA9-756A-AA3D-59A5-ECB18E1B7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76"/>
            <a:ext cx="12192000" cy="679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93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72A34-FAF3-3B98-757E-CAE850ABC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一張含有 文字, 螢幕擷取畫面, 字型, 品牌 的圖片&#10;&#10;自動產生的描述">
            <a:extLst>
              <a:ext uri="{FF2B5EF4-FFF2-40B4-BE49-F238E27FC236}">
                <a16:creationId xmlns:a16="http://schemas.microsoft.com/office/drawing/2014/main" id="{060EA62F-5841-A579-6E95-551E179A7B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971"/>
          <a:stretch/>
        </p:blipFill>
        <p:spPr>
          <a:xfrm>
            <a:off x="0" y="-21632"/>
            <a:ext cx="12192000" cy="690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237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AC0B5-6A2F-8930-5A16-599FA3DEB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字型 的圖片&#10;&#10;AI 產生的內容可能不正確。">
            <a:extLst>
              <a:ext uri="{FF2B5EF4-FFF2-40B4-BE49-F238E27FC236}">
                <a16:creationId xmlns:a16="http://schemas.microsoft.com/office/drawing/2014/main" id="{8A7D7D10-FCA4-CC7B-4B24-D881F7FE43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12"/>
            <a:ext cx="12192000" cy="682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275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C767E-7C0B-C6FC-48EE-4435E5FB6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平行 的圖片&#10;&#10;AI 產生的內容可能不正確。">
            <a:extLst>
              <a:ext uri="{FF2B5EF4-FFF2-40B4-BE49-F238E27FC236}">
                <a16:creationId xmlns:a16="http://schemas.microsoft.com/office/drawing/2014/main" id="{7878C96C-6D49-322F-BE81-7B10B538CF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12"/>
            <a:ext cx="12192000" cy="682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028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AB0019-5472-2565-6931-B84E28D99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字型 的圖片&#10;&#10;AI 產生的內容可能不正確。">
            <a:extLst>
              <a:ext uri="{FF2B5EF4-FFF2-40B4-BE49-F238E27FC236}">
                <a16:creationId xmlns:a16="http://schemas.microsoft.com/office/drawing/2014/main" id="{DCC6E2CF-31DE-9395-57B4-EB33D6F5DE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61"/>
            <a:ext cx="12192000" cy="683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6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54AABB-A106-E250-8BFE-F03B536C2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數字, 螢幕擷取畫面, 日曆 的圖片&#10;&#10;AI 產生的內容可能不正確。">
            <a:extLst>
              <a:ext uri="{FF2B5EF4-FFF2-40B4-BE49-F238E27FC236}">
                <a16:creationId xmlns:a16="http://schemas.microsoft.com/office/drawing/2014/main" id="{8ABF0DF6-EEFA-B38E-5039-8047F473B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78"/>
            <a:ext cx="12192000" cy="677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738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C067BB-FE0A-ECD9-A211-F3A2B208B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AI 產生的內容可能不正確。">
            <a:extLst>
              <a:ext uri="{FF2B5EF4-FFF2-40B4-BE49-F238E27FC236}">
                <a16:creationId xmlns:a16="http://schemas.microsoft.com/office/drawing/2014/main" id="{B294108B-0CA8-149D-C73F-D7A071D3D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" y="0"/>
            <a:ext cx="120651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86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164FC-262A-4987-DA02-C3936E51D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字型 的圖片&#10;&#10;AI 產生的內容可能不正確。">
            <a:extLst>
              <a:ext uri="{FF2B5EF4-FFF2-40B4-BE49-F238E27FC236}">
                <a16:creationId xmlns:a16="http://schemas.microsoft.com/office/drawing/2014/main" id="{DB0AB4D2-05FE-4AD6-3DCD-68EB7F04B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73" y="0"/>
            <a:ext cx="118980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6554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寬螢幕</PresentationFormat>
  <Paragraphs>0</Paragraphs>
  <Slides>10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Jimmy</dc:creator>
  <cp:lastModifiedBy>Jimmy</cp:lastModifiedBy>
  <cp:revision>1</cp:revision>
  <dcterms:created xsi:type="dcterms:W3CDTF">2025-08-10T22:26:28Z</dcterms:created>
  <dcterms:modified xsi:type="dcterms:W3CDTF">2025-08-10T22:30:33Z</dcterms:modified>
</cp:coreProperties>
</file>