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345" r:id="rId5"/>
    <p:sldId id="347" r:id="rId6"/>
    <p:sldId id="257" r:id="rId7"/>
    <p:sldId id="258" r:id="rId8"/>
    <p:sldId id="259" r:id="rId9"/>
    <p:sldId id="260" r:id="rId10"/>
    <p:sldId id="261" r:id="rId11"/>
    <p:sldId id="262" r:id="rId12"/>
    <p:sldId id="349" r:id="rId13"/>
    <p:sldId id="348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33" y="9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2DAE70-B410-23D1-547F-14C512E39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9DFF9B-5AC0-EAFE-A58D-705A6790C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4B86F2-901F-7052-FF5E-544BE175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41E8DF-B877-C7F6-7FB5-651A96A2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1B0744-0349-C518-0CC2-2A3C5CC6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27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A3245-F471-6261-8CF3-9BD1FDAE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C053F1B-9E9C-C250-D540-CDF0F580A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40A333C-FD3B-BC2C-2F33-74FD7E9F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D66920-A38B-9F48-0709-E484624F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F5810-7664-E9BE-479D-A46AA02A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12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DA261DE-3BC9-AA37-E1D2-90EF1A353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ED82EFA-346A-255D-D851-06725A83C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1CB942-C7A6-4A6D-8473-A44462FD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E497B6-C2EA-75C2-A738-28B41C4B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585F79-263C-9AC3-E213-C8673009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83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80CAC4-5A79-A095-728C-EB9FC8AD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AAAB0F-AF7B-76B5-7631-922064937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31B20D-F37D-3552-652E-C8F65A4E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C4FEA3-99D1-C1E9-0933-31BACF8A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0EC474-02AF-610F-25AD-0DC08433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75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28B9A2-8735-88AC-A5E8-4DDE8B51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8C3D50-1C3E-2D85-B3BC-4AEB5A53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1FE010-C07A-328E-55F6-41ECE221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1EFDAA-D8AC-2D49-0F49-38491E0F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EA38DF-39E0-A707-0A92-0694236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29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895FE-385E-BDC1-1ADC-085AF2FE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E78619-9D7C-11E1-6ABC-8A3D86B02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97F859D-5A1D-6256-8928-9BD786C50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180548-7EE2-6FF6-3E2D-AED0E9B0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355A61-8F1B-76A1-7C7B-D5250B15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52CF002-84B3-C9C9-8C43-51E24223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47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30F615-D2D8-6B5D-0B14-5E2AF69B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5E7FB2-0582-21A8-D39F-AE77138F6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F5D704A-5AE3-4EBA-9C82-C41A69263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82BF646-2B57-C5B3-8FB9-CEEA99E39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5552F13-6656-9A8C-E4DB-8CDDF4443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4CDEAAF-42C2-D2C9-754D-4F7C3F09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268440B-B58B-9C2B-103B-02F98377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1577BD3-9F51-2AF0-2C58-BE57C1FB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44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7C76C5-7517-8E1D-2B8B-E48FF0D9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58D7063-FF42-1C0C-D3B3-B00ED5DA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4589C9-1132-B79C-AEE3-A134B1E2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92AF6C-992F-28D5-BFB6-5630CE6D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75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7A4AF97-D5F5-E0ED-47CE-BCEE52B0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7F3DA7C-330B-0ED3-B151-D07BEDDC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D74D3D-3664-361B-FABA-96A2AC5E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71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D50980-183E-1460-3F87-808F393D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F81E1B-151A-6119-8EF5-BE551DF1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3577C30-B558-7FBE-F330-316F2B6D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5A7D74-8584-C1DC-8E5F-29FCC197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31D2E7-DE83-E25D-F4E5-E6E8BA43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43EA98-96E2-FCE3-053B-3E7018C3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50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F82E31-6E6F-F6DB-44AE-968F4CF6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B6932AF-B4EE-7B81-390D-412DA6E1E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8B766D3-7546-28E5-4D1A-453C02FC5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C79408-8CAD-045F-AB1E-68FA24134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383726-2856-FCE4-86A6-27532CD3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5F96967-EC62-C419-EC5E-5D5674B0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05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9800ABC-E3A8-23D4-F7A0-628D4BE4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B0CCBD-34FE-CEC1-FE5A-8989E1913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84508F-1D00-8FC3-2FB9-1F9CE89F0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CBF15-C622-4DFC-9305-E1300A1F232A}" type="datetimeFigureOut">
              <a:rPr lang="zh-TW" altLang="en-US" smtClean="0"/>
              <a:t>2025/8/11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D9861D-05CD-D2DB-7CDD-44ED6DF85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C9E079-FF18-FFF3-5F78-B51EC968A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F0BC22-56ED-46E2-8040-C4860405D1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2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E5D910FF-1E06-B33A-F7E8-9874B0C2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0"/>
            <a:ext cx="12093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3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F3376-5B61-5AEC-D475-8B8EDDE95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5A973791-1452-3654-EDF4-E59CE8489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9"/>
            <a:ext cx="12192000" cy="67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8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C6C0F-1992-591C-8589-59567744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9E8022C-00D6-10C8-5A34-C00E5BC7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2"/>
            <a:ext cx="12192000" cy="68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4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57BED-5460-6BE5-B138-61F0EC3AB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B77C4383-7219-69D9-6C20-046A6C22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" y="0"/>
            <a:ext cx="12175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6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軟體, 數字 的圖片&#10;&#10;AI 產生的內容可能不正確。">
            <a:extLst>
              <a:ext uri="{FF2B5EF4-FFF2-40B4-BE49-F238E27FC236}">
                <a16:creationId xmlns:a16="http://schemas.microsoft.com/office/drawing/2014/main" id="{72989D21-341F-D40E-5136-C84A3A83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3"/>
            <a:ext cx="12192000" cy="67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7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數字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2BBAAF18-4F3D-E3CB-68C3-B51CE3E7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6"/>
            <a:ext cx="12192000" cy="68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8BFD-9D5A-62E0-790D-B58100A2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061F6B56-7F2A-81A1-EA90-591FB185B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DB95-D822-F2C6-2E96-A9BD85A0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0D408525-06A7-EB51-0C9E-97F13276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" y="0"/>
            <a:ext cx="12290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DCA5-783F-60CF-BFAE-B3A74E88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0D5DA0DD-9408-51A6-2E5E-BBA23C6EB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" y="0"/>
            <a:ext cx="12022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B23B-609E-494C-D589-847C75A56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A96A5D9C-E647-5C6F-B510-9DCECF314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4" y="0"/>
            <a:ext cx="1179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99FB4-12DC-F9A1-6190-B986E90C7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97FFD4E-FEEC-B337-B349-7C142121D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0" y="0"/>
            <a:ext cx="11816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7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7A57-4770-4FFF-BD31-28F2C17A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陳列, 字型 的圖片&#10;&#10;AI 產生的內容可能不正確。">
            <a:extLst>
              <a:ext uri="{FF2B5EF4-FFF2-40B4-BE49-F238E27FC236}">
                <a16:creationId xmlns:a16="http://schemas.microsoft.com/office/drawing/2014/main" id="{7474ADA2-26E4-4A2F-A025-15F99507C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" y="0"/>
            <a:ext cx="1208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1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4</cp:revision>
  <dcterms:created xsi:type="dcterms:W3CDTF">2025-06-16T04:49:52Z</dcterms:created>
  <dcterms:modified xsi:type="dcterms:W3CDTF">2025-08-10T22:05:38Z</dcterms:modified>
</cp:coreProperties>
</file>