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48" r:id="rId5"/>
    <p:sldId id="349" r:id="rId6"/>
    <p:sldId id="350" r:id="rId7"/>
    <p:sldId id="351" r:id="rId8"/>
    <p:sldId id="256" r:id="rId9"/>
    <p:sldId id="345" r:id="rId10"/>
    <p:sldId id="346" r:id="rId11"/>
    <p:sldId id="347" r:id="rId12"/>
    <p:sldId id="257" r:id="rId13"/>
    <p:sldId id="258" r:id="rId14"/>
    <p:sldId id="259" r:id="rId15"/>
    <p:sldId id="260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" y="8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男人 的圖片&#10;&#10;AI 產生的內容可能不正確。">
            <a:extLst>
              <a:ext uri="{FF2B5EF4-FFF2-40B4-BE49-F238E27FC236}">
                <a16:creationId xmlns:a16="http://schemas.microsoft.com/office/drawing/2014/main" id="{A15448C8-77BD-4EC3-DBE9-FF0FB4816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8" y="0"/>
            <a:ext cx="11874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61F3C74-B606-6B96-1094-A7DF469B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2" y="0"/>
            <a:ext cx="11945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4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AEED8-5154-C782-D892-7935C01A2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F98871-BCC2-3686-F930-BBC5FFCCF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89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B8B68B1-84F4-537F-DB56-8776BD55C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88"/>
            <a:ext cx="12192000" cy="67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D0AD0B0C-44C7-A4BB-0035-F28F17D62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9" y="0"/>
            <a:ext cx="11903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92B8F496-4B4C-911C-7552-75640397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數字, 字型, 螢幕擷取畫面 的圖片&#10;&#10;AI 產生的內容可能不正確。">
            <a:extLst>
              <a:ext uri="{FF2B5EF4-FFF2-40B4-BE49-F238E27FC236}">
                <a16:creationId xmlns:a16="http://schemas.microsoft.com/office/drawing/2014/main" id="{A6EAF56F-1FAB-6BED-9FC6-ACA539303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6"/>
            <a:ext cx="12192000" cy="68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DF7F5-B2B7-1310-BD96-066C48F60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CA4F39C2-B87C-1CA6-098E-14BA4CD8C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r="1477"/>
          <a:stretch/>
        </p:blipFill>
        <p:spPr>
          <a:xfrm>
            <a:off x="0" y="0"/>
            <a:ext cx="12070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99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68BFD-9D5A-62E0-790D-B58100A2A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6A7E67DC-2786-0EA5-CDBD-C3A0DB62A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9" y="0"/>
            <a:ext cx="12283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00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B92DB-1439-E9BA-1969-2194A3165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48E14A62-ABE0-F020-3AF5-6E76BA311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5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4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FDB95-D822-F2C6-2E96-A9BD85A0C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EEC74437-FAE5-B271-9171-04292ED5F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" y="0"/>
            <a:ext cx="12207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88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71F604C-831C-E92D-82D6-80AFFA46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12634A0-DB5B-E913-75A3-E1B2F4E72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12150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0</Words>
  <Application>Microsoft Office PowerPoint</Application>
  <PresentationFormat>寬螢幕</PresentationFormat>
  <Paragraphs>0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30</cp:revision>
  <dcterms:created xsi:type="dcterms:W3CDTF">2024-09-01T03:58:03Z</dcterms:created>
  <dcterms:modified xsi:type="dcterms:W3CDTF">2025-05-16T04:46:31Z</dcterms:modified>
</cp:coreProperties>
</file>