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4" r:id="rId7"/>
    <p:sldId id="343" r:id="rId8"/>
    <p:sldId id="256" r:id="rId9"/>
    <p:sldId id="345" r:id="rId10"/>
    <p:sldId id="346" r:id="rId11"/>
    <p:sldId id="347" r:id="rId12"/>
    <p:sldId id="257" r:id="rId13"/>
    <p:sldId id="258" r:id="rId14"/>
    <p:sldId id="259" r:id="rId15"/>
    <p:sldId id="260" r:id="rId1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60"/>
  </p:normalViewPr>
  <p:slideViewPr>
    <p:cSldViewPr snapToGrid="0">
      <p:cViewPr varScale="1">
        <p:scale>
          <a:sx n="42" d="100"/>
          <a:sy n="42" d="100"/>
        </p:scale>
        <p:origin x="27" y="9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2025/5/1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86C41CD-5416-94D6-80DA-FBD31EF8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1F3C74-B606-6B96-1094-A7DF469B9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42" y="0"/>
            <a:ext cx="11945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AEED8-5154-C782-D892-7935C01A2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8F98871-BCC2-3686-F930-BBC5FFCCFA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9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84776D07-7498-DD02-9372-517A24516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3"/>
            <a:ext cx="12192000" cy="683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D0AD0B0C-44C7-A4BB-0035-F28F17D62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9" y="0"/>
            <a:ext cx="11903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1557DA6-CA31-800C-F534-8D0C0E4AA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" y="0"/>
            <a:ext cx="121750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56604C-1126-228F-2281-ECB5377BA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8" y="0"/>
            <a:ext cx="118046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2CE97D4E-25D4-6115-2D59-F033EE25F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75" y="0"/>
            <a:ext cx="11951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1A526C7-A902-FE2D-CC3F-F88704448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" y="0"/>
            <a:ext cx="120590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12634A0-DB5B-E913-75A3-E1B2F4E7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1215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0</Words>
  <Application>Microsoft Office PowerPoint</Application>
  <PresentationFormat>寬螢幕</PresentationFormat>
  <Paragraphs>0</Paragraphs>
  <Slides>15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29</cp:revision>
  <dcterms:created xsi:type="dcterms:W3CDTF">2024-09-01T03:58:03Z</dcterms:created>
  <dcterms:modified xsi:type="dcterms:W3CDTF">2025-05-01T12:40:20Z</dcterms:modified>
</cp:coreProperties>
</file>