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4" r:id="rId7"/>
    <p:sldId id="343" r:id="rId8"/>
    <p:sldId id="256" r:id="rId9"/>
    <p:sldId id="345" r:id="rId10"/>
    <p:sldId id="257" r:id="rId11"/>
    <p:sldId id="258" r:id="rId12"/>
    <p:sldId id="259" r:id="rId13"/>
    <p:sldId id="260" r:id="rId1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2025/1/1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2025/1/1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人的臉孔, 男人, 螢幕擷取畫面 的圖片&#10;&#10;自動產生的描述">
            <a:extLst>
              <a:ext uri="{FF2B5EF4-FFF2-40B4-BE49-F238E27FC236}">
                <a16:creationId xmlns:a16="http://schemas.microsoft.com/office/drawing/2014/main" id="{1F5C85EE-92BB-FAB7-393D-2FFB86546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0" y="0"/>
            <a:ext cx="1183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ADC4E570-7C69-A207-72F1-05E5554EF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" y="0"/>
            <a:ext cx="1197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7210CD32-C283-60E5-7D67-DB68723A5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92B8F496-4B4C-911C-7552-75640397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6F5F97D7-C8CE-09A1-C877-1311AA08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0" y="0"/>
            <a:ext cx="12125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0ECF9134-35EF-6194-3340-E6389AB79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42"/>
            <a:ext cx="12192000" cy="674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21A0A7F3-7D13-E36A-6BB5-23DA47C45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"/>
            <a:ext cx="12192000" cy="683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6FE20720-8511-CC35-7CD3-0D3566EBF7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5"/>
            <a:ext cx="12192000" cy="684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171F604C-831C-E92D-82D6-80AFFA46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C140212E-E7BC-201B-AD68-2462D7A74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" y="0"/>
            <a:ext cx="12059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0</Words>
  <Application>Microsoft Office PowerPoint</Application>
  <PresentationFormat>寬螢幕</PresentationFormat>
  <Paragraphs>0</Paragraphs>
  <Slides>13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18</cp:revision>
  <dcterms:created xsi:type="dcterms:W3CDTF">2024-09-01T03:58:03Z</dcterms:created>
  <dcterms:modified xsi:type="dcterms:W3CDTF">2025-01-01T06:05:10Z</dcterms:modified>
</cp:coreProperties>
</file>