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EA4F54CB-F467-42E7-47D7-8BAE63D87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2EC6326-4092-BCDC-EEC2-D6E99509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EB5BFB-ABFA-E3DF-12F7-B2DC4BF0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5" y="0"/>
            <a:ext cx="11918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3CC68A2-7840-BD9C-946F-4D5C6BE2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86" y="0"/>
            <a:ext cx="1236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9537AB57-83F7-BFF4-0C93-14B5E21A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C026B6C-0A32-5D49-EDB8-29078F19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0"/>
            <a:ext cx="1195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37EB85F-0A76-4253-7368-C05B1DBC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0"/>
            <a:ext cx="12151743" cy="6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6</cp:revision>
  <dcterms:created xsi:type="dcterms:W3CDTF">2024-09-01T03:58:03Z</dcterms:created>
  <dcterms:modified xsi:type="dcterms:W3CDTF">2024-11-11T08:27:33Z</dcterms:modified>
</cp:coreProperties>
</file>