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09" r:id="rId7"/>
    <p:sldId id="310" r:id="rId8"/>
    <p:sldId id="256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西裝 的圖片&#10;&#10;自動產生的描述">
            <a:extLst>
              <a:ext uri="{FF2B5EF4-FFF2-40B4-BE49-F238E27FC236}">
                <a16:creationId xmlns:a16="http://schemas.microsoft.com/office/drawing/2014/main" id="{037A6567-0D96-993A-D1D5-56564AB7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7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A3BB58D-DBB2-734A-4C66-4C37910C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766" cy="69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 的圖片&#10;&#10;自動產生的描述">
            <a:extLst>
              <a:ext uri="{FF2B5EF4-FFF2-40B4-BE49-F238E27FC236}">
                <a16:creationId xmlns:a16="http://schemas.microsoft.com/office/drawing/2014/main" id="{3A24A951-46FA-8179-1C50-C2A2DEAC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37"/>
            <a:ext cx="12192000" cy="69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ADB6C67F-56F6-AC43-6A32-913C3514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4" y="80772"/>
            <a:ext cx="12329652" cy="67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756248-CAA6-F1BF-B3D4-1707FE98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2" y="0"/>
            <a:ext cx="11969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40ACB546-E657-1FC9-0F9B-21CA2E186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-1"/>
            <a:ext cx="12122989" cy="69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數字, 螢幕擷取畫面, 平行 的圖片&#10;&#10;自動產生的描述">
            <a:extLst>
              <a:ext uri="{FF2B5EF4-FFF2-40B4-BE49-F238E27FC236}">
                <a16:creationId xmlns:a16="http://schemas.microsoft.com/office/drawing/2014/main" id="{9AA088D9-84A9-36D7-8A09-B6914D0C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產品, 螢幕擷取畫面, 陳列 的圖片&#10;&#10;自動產生的描述">
            <a:extLst>
              <a:ext uri="{FF2B5EF4-FFF2-40B4-BE49-F238E27FC236}">
                <a16:creationId xmlns:a16="http://schemas.microsoft.com/office/drawing/2014/main" id="{64B0E10F-4095-746B-8194-920FAC252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509"/>
            <a:ext cx="12192001" cy="6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37EB85F-0A76-4253-7368-C05B1DBC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0"/>
            <a:ext cx="12151743" cy="69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3</cp:revision>
  <dcterms:created xsi:type="dcterms:W3CDTF">2024-09-01T03:58:03Z</dcterms:created>
  <dcterms:modified xsi:type="dcterms:W3CDTF">2024-11-11T08:22:01Z</dcterms:modified>
</cp:coreProperties>
</file>