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" y="4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2024/10/27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9169D0B5-6F28-0ED7-2E05-4120F6B85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3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陳列, 字型 的圖片&#10;&#10;自動產生的描述">
            <a:extLst>
              <a:ext uri="{FF2B5EF4-FFF2-40B4-BE49-F238E27FC236}">
                <a16:creationId xmlns:a16="http://schemas.microsoft.com/office/drawing/2014/main" id="{3CB56DB4-5F95-E679-3E8D-6D9536C05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4" y="0"/>
            <a:ext cx="11862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849C3C-31AF-47B6-E8D7-63D878E4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8DBE22E-9960-FD0A-1F7F-187D6F29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" y="0"/>
            <a:ext cx="1208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C7D8AB8-B39F-0B2F-CDC4-E22FB6547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" y="0"/>
            <a:ext cx="11943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FEBC14F-3124-8345-7FB3-9074C4EC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" y="0"/>
            <a:ext cx="11842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0BC83ABE-500A-382E-9CC4-D55DE9212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"/>
            <a:ext cx="12192000" cy="68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D159291F-255C-CACC-0969-F9F4D6A5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" y="0"/>
            <a:ext cx="12120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1C551DF-B6B9-7ED9-0216-AB43B2FF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" y="0"/>
            <a:ext cx="1214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9</cp:revision>
  <dcterms:created xsi:type="dcterms:W3CDTF">2024-09-01T03:58:03Z</dcterms:created>
  <dcterms:modified xsi:type="dcterms:W3CDTF">2024-10-27T02:32:32Z</dcterms:modified>
</cp:coreProperties>
</file>