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43" r:id="rId7"/>
    <p:sldId id="344" r:id="rId8"/>
    <p:sldId id="256" r:id="rId9"/>
    <p:sldId id="257" r:id="rId10"/>
    <p:sldId id="258" r:id="rId11"/>
    <p:sldId id="259" r:id="rId12"/>
    <p:sldId id="260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5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2024/10/1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EA4F54CB-F467-42E7-47D7-8BAE63D87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210CD32-C283-60E5-7D67-DB68723A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6F849C3C-31AF-47B6-E8D7-63D878E4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F2EC6326-4092-BCDC-EEC2-D6E99509C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62726B2A-A483-2012-131C-662CC92BC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F3CC68A2-7840-BD9C-946F-4D5C6BE2D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86" y="0"/>
            <a:ext cx="12365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9537AB57-83F7-BFF4-0C93-14B5E21A3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2087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0C026B6C-0A32-5D49-EDB8-29078F19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5" y="0"/>
            <a:ext cx="11951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837EB85F-0A76-4253-7368-C05B1DBC6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0"/>
            <a:ext cx="12151743" cy="69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寬螢幕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5</cp:revision>
  <dcterms:created xsi:type="dcterms:W3CDTF">2024-09-01T03:58:03Z</dcterms:created>
  <dcterms:modified xsi:type="dcterms:W3CDTF">2024-10-01T11:12:42Z</dcterms:modified>
</cp:coreProperties>
</file>