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09" r:id="rId7"/>
    <p:sldId id="310" r:id="rId8"/>
    <p:sldId id="256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F94BB92E-759A-7292-75A0-5D3F49AD2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A3BB58D-DBB2-734A-4C66-4C37910C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766" cy="69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 的圖片&#10;&#10;自動產生的描述">
            <a:extLst>
              <a:ext uri="{FF2B5EF4-FFF2-40B4-BE49-F238E27FC236}">
                <a16:creationId xmlns:a16="http://schemas.microsoft.com/office/drawing/2014/main" id="{3A24A951-46FA-8179-1C50-C2A2DEAC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7"/>
            <a:ext cx="12192000" cy="69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871F597-98F4-64A9-F51F-ACF339931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" y="0"/>
            <a:ext cx="1198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CCD540A3-3AC3-D399-550F-652F9FE80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" y="0"/>
            <a:ext cx="12004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F78238A-6628-623E-2E29-D3AFBF46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" y="0"/>
            <a:ext cx="1214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4BEFA123-8ED4-3E3B-AEFD-7892D8D7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陳列, 字型 的圖片&#10;&#10;自動產生的描述">
            <a:extLst>
              <a:ext uri="{FF2B5EF4-FFF2-40B4-BE49-F238E27FC236}">
                <a16:creationId xmlns:a16="http://schemas.microsoft.com/office/drawing/2014/main" id="{27318AE9-5021-DDB4-88C3-BF148FC4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" y="0"/>
            <a:ext cx="12071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37EB85F-0A76-4253-7368-C05B1DBC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0"/>
            <a:ext cx="12151743" cy="6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4</cp:revision>
  <dcterms:created xsi:type="dcterms:W3CDTF">2024-09-01T03:58:03Z</dcterms:created>
  <dcterms:modified xsi:type="dcterms:W3CDTF">2024-09-16T02:07:01Z</dcterms:modified>
</cp:coreProperties>
</file>