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40" d="100"/>
          <a:sy n="40" d="100"/>
        </p:scale>
        <p:origin x="57" y="9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67B91-155F-9AAF-EB48-4611A983C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4C64B09-ED82-4A74-2C87-7D359BD44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490F3A3-D217-6BCA-43DB-5EB58574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E294A4-DCE1-2364-41AA-7E67F96AA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BBA7C8B-019A-F418-FC26-93F433F5F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505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D10C43-AF51-5B95-79EF-347767ED3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D53E7A-4676-BED0-97AC-B977D3A0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A1D857-5BC8-2626-420E-32A6FDCF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0FBFF8-65C6-43DA-F04A-3D328B9C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31BBF9-C602-F567-E3B2-C7B0F4883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905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748702C-0C7B-E9DF-D385-0C14BE653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8B80F22-F695-2030-1A17-8DD4F5F65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DF7196-347C-0490-8D32-70102F14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EF12F6-5365-7E7F-F1F1-1A79C8B3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B15B48-2AF1-40C9-FFB5-147DE513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105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444747-E906-4093-C905-A511B073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1BC5E0-BA83-38FB-3B20-C0C432486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FE7B36-52A5-1B7A-97C6-F300A9E1B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ACB6C3-AE45-31E6-76B7-F5F99339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31DD4E-6E59-39E5-5E03-20EFEC176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381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317A67-5943-F549-7FB6-8E9D5284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EA45112-6012-7811-F495-BDDA41F63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167A312-57DF-C45A-EF65-FD8BD005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024A0F-F87C-03E0-9A29-8E4A6D69D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94D7D7-DF84-D8C9-CBE1-CF9B5F499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5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24F873-F826-C1C4-BCEF-527E9455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EBD3DC-AA35-500C-5554-F6B132047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B42A1A1-9D72-DAF0-15DE-6617F5C29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9D329BB-6523-7B4C-62A6-7B2FE63CE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8AE943D-FDEB-0591-DD48-3E5E4836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4A651E6-5142-FB32-14A5-5B3E430D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66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E9ADEB-1E9C-4997-5CA9-76171CC19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707BE0F-4713-403B-1BB7-4C918DEA3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9C3EFC1-C4DF-E56B-7F77-0A2938D25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7E15A55-F0F5-36F4-5BC5-75AF8CFD36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B886228-2CD8-9BD5-4690-BDA378878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EAA162A-DA31-5129-4C79-F1AD585E1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09E089C-D287-62DF-346C-9E61D42A3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94E3805-BD54-777A-1B9B-D63D9A84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99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D9258A-EE20-0A9F-D252-C09B11218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203FF8D-CD1F-53CD-ED2F-78CA30607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BC73A3E-B546-6A16-F7E8-94D89D1D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B7352B3-238E-220B-A5C0-7A680F88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82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9E9B35F-F399-CB73-4FC0-E8F2E316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D43F502-40A6-ECC7-B4C1-53881EB95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BB9BF3-303C-8506-B069-66EA5039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22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7FA969-086F-816D-B5E0-4E3366F0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1D33DE-1A25-63ED-FF0B-78D04D30B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8C7094E-0F91-0B7E-CA10-99BC76E2A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20573D4-63B5-6DDD-A9B8-A90F857A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DF42A16-B16D-1CE3-12A1-A8492EABB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6099054-1F4B-CEAD-A7DD-0B04CB70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24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2F8C92-CB4D-AA6B-ABEE-0BD39ABE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4C6AC69-D5B6-07E4-D6DB-51237AEAE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13D5DAC-2619-E9FB-D833-7A1BA38C2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C8CE462-53D9-E6D2-A36C-5BC8639F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889119C-BAB6-2B99-C8D7-3340A6B7E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1607730-4AD0-1D3A-F39A-1547995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16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96219CB-60FD-93EA-F222-90B6544AC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15BE3A1-28C6-78BA-8CE8-9248DA0FD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D2E045-FA03-EAF9-3090-DD197343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286E0E-30D6-457A-99D0-33679B151D63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10D3A87-27CE-3C22-9930-182EC71EB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6A621E-4CF8-2FB5-5B0D-490AEF2D8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0E4BC9-8325-44DF-92E9-4FFAD86A69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80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89D3E1FC-3580-1A46-F032-0E587CF1D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8" y="0"/>
            <a:ext cx="1230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93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5D9EE380-F289-951A-6529-7D2CE4DB1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390144"/>
            <a:ext cx="10692384" cy="607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27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435D618F-30FA-01D4-233E-96BE7EC0C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" y="382524"/>
            <a:ext cx="10680192" cy="60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2B01E65-F73A-BB5D-B6F7-FE868DD6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46085"/>
            <a:ext cx="12083143" cy="69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8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0E540928-464F-EF20-CA3C-30DDFD407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25818"/>
            <a:ext cx="12019707" cy="68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6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CA17268-17AE-D245-8648-CEE229E5F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79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34B84AC7-CEB6-5589-10EF-977DAAFCF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9" y="0"/>
            <a:ext cx="11896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5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B4A7A7AA-4930-7ECF-60C0-CF54D5ACE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14" y="-58057"/>
            <a:ext cx="12712564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2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B32994F8-9736-66E9-74CB-62B16D6AE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1" y="-101175"/>
            <a:ext cx="12363247" cy="70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73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7A01637-B691-CD8D-83C9-2CF69E0CD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99" y="-48330"/>
            <a:ext cx="12323197" cy="69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871F2A15-D4FB-286B-FDD6-652988FFE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58"/>
            <a:ext cx="12288724" cy="68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57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0</Words>
  <Application>Microsoft Office PowerPoint</Application>
  <PresentationFormat>寬螢幕</PresentationFormat>
  <Paragraphs>0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3</cp:revision>
  <dcterms:created xsi:type="dcterms:W3CDTF">2024-08-01T14:25:28Z</dcterms:created>
  <dcterms:modified xsi:type="dcterms:W3CDTF">2024-08-03T23:18:48Z</dcterms:modified>
</cp:coreProperties>
</file>