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6279E-F347-8F24-3535-F338362E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D78CC38-146E-E776-DE1B-8C10B2581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10D809-B39D-4440-9622-6C7A9F33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971F77-425B-5B16-DAC7-56DF788E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0EDC20-FA0B-963C-3C15-A99360A5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97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886D3B-8799-B60C-4EA8-C29F74EB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381E5E0-F6E4-01F4-3BA2-01E7EAC57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90D6DF-7683-45DF-3AD3-57920073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9D0298-C742-59D6-9469-7361DB96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754CC3-ED95-BC25-441E-4A5F7801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66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9465247-BD8E-BBC3-60A1-9F59FC772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66D62B7-244F-E7CD-C856-99B01A5BF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C7573D-C069-C032-E44E-B68A3C10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77EDAD-E631-E94D-ADC2-AEC8AFC4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CE3ADE-C30E-9192-A562-4387DCC2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834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9EDDAF-F032-4502-6C4D-4EE383BA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D27907-D164-4448-4988-AEE331AB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F167F9-A65F-B18D-7CE6-698AB6F0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A9C0FF-6395-19DD-9C19-F56FDD97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1CBDDB-07C6-FAD0-0E82-9606A0A1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41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778419-99AD-1C74-9FFE-BBA31D1B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C31012-7779-638C-EFA1-14CA4A40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18DFBE-5E2C-CA54-342E-17AA4B84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BD5797-853E-7DD9-08ED-5250DE93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087187-F421-AAB9-8A53-D4AEBEA8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32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C74D47-EA53-59BB-375F-37641C37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6A8648-623E-D95A-4B59-42932105A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49EB2F7-EE3C-76BD-7959-C4C159C29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BE74116-0B6F-37D2-BDCF-D7285F8F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CB39AE-AA47-3F83-54BE-19B2B7DE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F72886-C42C-01C1-F1E9-A51BF6A1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11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9E527-0E51-920E-082F-0806C854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90B414-FFBF-1AA5-5325-20DC1E52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F528D8-609F-7A5E-9ED0-00929E5CF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009B966-240F-7B74-9EF6-34F2BA0B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0839C3B-97E1-FF11-9012-B13E821F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54F923F-8F77-16B6-DBAC-A40C76C1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05DA95E-B8A6-C9B0-8148-3F4AEA99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2B965D7-B55F-63AD-712B-568D870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27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7D74D5-B5AC-1ADC-8D94-25538AF4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6A90644-8B59-7916-B66E-13756B79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CED1E5C-795E-6E73-5634-EF05DC6A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B71AA7-A08B-29A4-35F0-0B015BEC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EB14B38-D897-B7E7-170B-E1B9ACA3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BA0C5BA-1F4B-53D3-4430-F200F841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912E27-4ED5-1CF3-41B3-63795324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3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956973-C897-C84B-2A69-AD92365C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7590F0-2949-CC6C-1B4C-21BFC0B5B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60115B5-4DF0-2D4F-BBA8-3ED4588BB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50318E-9AFA-C5FD-24B1-52A29F43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8337E36-A210-66D5-3EEF-CF618215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2B1DEC-F8D6-6B81-4E8D-AEFA3697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58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4AB727-C122-F121-7F81-6CDB92AC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F76B91-7420-2FC4-4605-A1BDDFB7F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598F12A-B5BE-0619-A364-1E4040DC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C6539D-0E0C-305A-F96B-7DBA7E52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935F98-4D3F-A2E5-3AA4-F3F76BB1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DD28CA1-D5FB-BB00-00AF-800F51E6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08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1FCE605-505B-3D68-5257-AEE3AF9E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0F1F37-4EAD-8ECA-AF30-137068E8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DFA609-0316-EB10-72DD-5B4045520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A5150-FD50-435D-8A53-7F62267918C4}" type="datetimeFigureOut">
              <a:rPr lang="zh-TW" altLang="en-US" smtClean="0"/>
              <a:t>2024/5/29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7318E-245B-B47E-5D8D-75E1374AF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4B5CC9-5FF1-D7D6-BCD5-461D51908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C8566B-AE8D-4122-9641-8953B3FDD1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62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0C5D2C15-406A-53D5-2CAA-87C061DEB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2" y="0"/>
            <a:ext cx="11886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7F16C41-7C32-2CE5-12D1-6AFDDADA8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D45C6C0-3CF0-EF61-890E-4729F00BB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6FB5AEB0-C605-8F19-2785-7562D4DB5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" y="0"/>
            <a:ext cx="11892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98ACA93C-BBAB-A5D9-F209-3C990F3B1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" y="0"/>
            <a:ext cx="1188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6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895F18C-1FE5-5DD4-DFB3-3B9B0D2F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3" y="0"/>
            <a:ext cx="1191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9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E6BC4C7E-D4EB-F8D7-2F9F-8B08EB789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D05F5927-6F61-9962-5BC2-BFB38863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" y="0"/>
            <a:ext cx="1201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BD76AC53-FE3E-DEF4-1189-FAF54CE77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0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68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B34907-72A2-5483-2EBE-2EC22AC4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02"/>
            <a:ext cx="12192000" cy="67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79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94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4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32BD3F0-8B55-51DC-2733-5221E1DB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3" y="0"/>
            <a:ext cx="1191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413D5F71-F152-E5B0-B61D-C11C25804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0"/>
            <a:ext cx="1207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EC692D7-13BA-F47A-D857-3AE3A335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" y="0"/>
            <a:ext cx="12125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FBDA3D05-010E-0B02-0989-562AE95E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0"/>
            <a:ext cx="1207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89C1829-ED16-11B1-1607-EA27C2BD5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9757908C-1AAF-59AE-F3CC-92DADD16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" y="0"/>
            <a:ext cx="1196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IT 扶輪出版</cp:lastModifiedBy>
  <cp:revision>3</cp:revision>
  <dcterms:created xsi:type="dcterms:W3CDTF">2024-05-01T07:23:51Z</dcterms:created>
  <dcterms:modified xsi:type="dcterms:W3CDTF">2024-05-29T03:58:31Z</dcterms:modified>
</cp:coreProperties>
</file>