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326" r:id="rId13"/>
    <p:sldId id="267" r:id="rId14"/>
    <p:sldId id="268" r:id="rId15"/>
    <p:sldId id="269" r:id="rId16"/>
    <p:sldId id="262" r:id="rId17"/>
    <p:sldId id="26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5D5FAF-D0FD-5557-48A4-EEF37690C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32AFC19-1B38-E59C-A748-BCFC1407D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348F3F-1879-E3BD-0682-10A06E94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54D9E7-EE88-CC28-41C5-5E8FA191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2DE9FD-601B-9F1C-80B0-A794B90F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66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9E5160-6EC1-5BA6-2703-E5F512EB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0A54AA-FBCC-4D49-C4CF-46C10DACB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7E2955-4727-3E9C-6BA1-06E3E27E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49662F-F353-8F89-6BB8-9BD4B90E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271A38-ABEA-A5D8-12F4-2D6C39CE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57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CFA6DFE-7C36-3B7A-DC1A-D802B751D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23CD18-77EC-868E-B96F-EDF97EC8C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2D8BFD-80C2-9FF9-E720-9209E38D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2DA0D3-D8AB-2CD2-0A91-611217DC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D6963D-1CC1-46B2-8499-EAEBC48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86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286B72-BB89-0FE6-F0DA-B40D9D976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2DC72-5AA8-0B25-0502-FD1CE1AF4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999EB3-0A44-CA33-4FAB-573A0E35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427BCA-3834-1D57-21DE-3CFF399B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09BA16-8798-45CF-E0D5-4BA00D21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38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E8E860-5ABF-35B7-6750-A3C1A2C6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51BED1-5CE3-5866-FD83-4B9C84EC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4DC039-90C4-4EE1-7164-2760A067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C7B637-45EB-56E7-0EF7-29A14A74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8A6A60-EA75-388B-5B9F-BB2DA6E4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54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F36EF-4248-9192-9B8B-24438BA7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18596D-BFAD-468A-C394-FC5E597B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4366CF6-3F47-A99E-4318-BA0BD9ED1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9B2BBD-342B-FCFF-B00C-ECDAF5BB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E096E6-FD78-9142-5C4D-68BB3D39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95EE7E-8D60-E8A2-B891-BCA18B2D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7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00B43-2E3F-8757-DAA6-1338CE75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AA39C9-7AE8-4D06-924F-8893973FB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958308A-47B7-714F-3E5F-DCF3EFC71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84354AD-A933-9276-8F4F-134CDBC61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28729D8-BB96-924D-7C8B-3D3491C1D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69B1CF-A51D-0471-2257-02169B76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7F0CE4E-AA7D-5FB1-C742-C46A07D6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8782E8B-147D-DD4F-3F47-95D04CB6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EE6777-2E28-E25E-0E5E-C39BEC8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D40A8A-CD62-EEE0-6A53-1F12A247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BEF07B3-BC69-7261-D8EC-F11DF4F9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47FF27-84E0-3315-C70A-1B170799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78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9993CA-CCA3-5EA6-EA30-88B4DE25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06B3BF-B37E-BE53-7A10-B25A424C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F5781C-5ABE-D05D-8129-3C285183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59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15DF2C-4723-EE25-235C-008BB6C0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DFE820-9316-543B-45B3-0AB09E0D5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DA0678-2674-C143-852A-4333B9DEC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F7550F-2208-FDC5-C91F-1788743D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B03065-590A-C920-A329-16D47AF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5E134F-92E0-A386-17A5-9028DC17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36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054622-B392-3F77-5325-0A532CAF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8453DAD-7400-D802-93A1-42660AD8E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C3EC68-5940-8BC7-F692-8EA364208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87E0ED-113C-D9F0-8B56-6281FA17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81CA21-6C9E-5DB7-2E88-0BB39D5B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00D5783-F99E-D51F-F621-FCCB2EE5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32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F3D8D86-F307-ED21-5AD5-05D0F83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D6645A-C446-6064-D95A-253830AF9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1ED0A0-3246-0CB3-836E-482DFC290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643D7-733A-41EB-BD85-4D7CC47BD4F0}" type="datetimeFigureOut">
              <a:rPr lang="zh-TW" altLang="en-US" smtClean="0"/>
              <a:t>2024/4/28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012523-A1EC-F94C-202F-8ED79AFC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7A1A48-1EA7-FF38-92E2-160F7785D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62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男人, 螢幕擷取畫面 的圖片&#10;&#10;自動產生的描述">
            <a:extLst>
              <a:ext uri="{FF2B5EF4-FFF2-40B4-BE49-F238E27FC236}">
                <a16:creationId xmlns:a16="http://schemas.microsoft.com/office/drawing/2014/main" id="{C53977F9-5283-00D7-E5EB-F17819D13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5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93B1579-6C13-29A8-CF59-BD8E1C69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F5BAAA0-1881-48D1-B089-1025D97D6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" y="0"/>
            <a:ext cx="1187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0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陳列, 數字 的圖片&#10;&#10;自動產生的描述">
            <a:extLst>
              <a:ext uri="{FF2B5EF4-FFF2-40B4-BE49-F238E27FC236}">
                <a16:creationId xmlns:a16="http://schemas.microsoft.com/office/drawing/2014/main" id="{5EE137BA-7B96-7A81-F011-930D6859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38E36DA-27C2-0BA5-D707-3720FBE2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" y="0"/>
            <a:ext cx="12187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陳列 的圖片&#10;&#10;自動產生的描述">
            <a:extLst>
              <a:ext uri="{FF2B5EF4-FFF2-40B4-BE49-F238E27FC236}">
                <a16:creationId xmlns:a16="http://schemas.microsoft.com/office/drawing/2014/main" id="{D1DAE61A-0D5F-D64E-E6CF-A856393A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B7EFD25E-DBB0-B3F7-6F9B-5AE478C24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6" y="0"/>
            <a:ext cx="1192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40D32C5-7569-4C78-EDB6-A4AB4DB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"/>
            <a:ext cx="12192000" cy="68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42E304EC-5A00-643D-B066-A57B24A6A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/>
          <a:stretch/>
        </p:blipFill>
        <p:spPr>
          <a:xfrm>
            <a:off x="127033" y="-120316"/>
            <a:ext cx="12264623" cy="69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B8708B9-6DFB-EDAB-6B85-B5712A01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3"/>
            <a:ext cx="12192000" cy="68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F477EDC3-34F6-5A9E-F4F7-D0BCD7F56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" y="0"/>
            <a:ext cx="1210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C2A47BC-0062-D3E8-BE26-72629A981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1A7F00B5-EA52-B577-76F7-40DCF4A95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" y="0"/>
            <a:ext cx="12071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E45E1A2-2DC8-2043-38B6-77C0B678B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6" y="0"/>
            <a:ext cx="1192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DD6A8EA-626B-B9C8-007A-AA80BD32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7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寬螢幕</PresentationFormat>
  <Paragraphs>0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李忠憫</dc:creator>
  <cp:lastModifiedBy>Jimmy</cp:lastModifiedBy>
  <cp:revision>5</cp:revision>
  <dcterms:created xsi:type="dcterms:W3CDTF">2024-04-01T04:56:15Z</dcterms:created>
  <dcterms:modified xsi:type="dcterms:W3CDTF">2024-04-29T01:06:38Z</dcterms:modified>
</cp:coreProperties>
</file>